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36576000" cy="29260800"/>
  <p:notesSz cx="6858000" cy="9144000"/>
  <p:defaultTextStyle>
    <a:defPPr>
      <a:defRPr lang="en-US"/>
    </a:defPPr>
    <a:lvl1pPr marL="0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1pPr>
    <a:lvl2pPr marL="1881012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2pPr>
    <a:lvl3pPr marL="3762024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3pPr>
    <a:lvl4pPr marL="5643037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4pPr>
    <a:lvl5pPr marL="7524049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5pPr>
    <a:lvl6pPr marL="9405061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6pPr>
    <a:lvl7pPr marL="11286073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7pPr>
    <a:lvl8pPr marL="13167086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8pPr>
    <a:lvl9pPr marL="15048098" algn="l" defTabSz="3762024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216">
          <p15:clr>
            <a:srgbClr val="A4A3A4"/>
          </p15:clr>
        </p15:guide>
        <p15:guide id="2" pos="115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95" autoAdjust="0"/>
    <p:restoredTop sz="94660"/>
  </p:normalViewPr>
  <p:slideViewPr>
    <p:cSldViewPr>
      <p:cViewPr varScale="1">
        <p:scale>
          <a:sx n="24" d="100"/>
          <a:sy n="24" d="100"/>
        </p:scale>
        <p:origin x="2172" y="60"/>
      </p:cViewPr>
      <p:guideLst>
        <p:guide orient="horz" pos="9216"/>
        <p:guide pos="115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EA85D-192B-4C99-919F-8B0FC6C7DFAF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85875" y="685800"/>
            <a:ext cx="4286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FCB13-BFA3-4CF6-BE52-AAC8AA7130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27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FCB13-BFA3-4CF6-BE52-AAC8AA71301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03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2" y="0"/>
            <a:ext cx="36575996" cy="21911168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14318285"/>
            <a:ext cx="32308800" cy="7139635"/>
          </a:xfrm>
        </p:spPr>
        <p:txBody>
          <a:bodyPr vert="horz" lIns="376202" tIns="0" rIns="188101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193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7802880"/>
            <a:ext cx="32308800" cy="6398362"/>
          </a:xfrm>
        </p:spPr>
        <p:txBody>
          <a:bodyPr lIns="489063" tIns="0" rIns="188101" bIns="0" anchor="b"/>
          <a:lstStyle>
            <a:lvl1pPr marL="0" indent="0" algn="l">
              <a:buNone/>
              <a:defRPr sz="8200">
                <a:solidFill>
                  <a:srgbClr val="FFFFFF"/>
                </a:solidFill>
              </a:defRPr>
            </a:lvl1pPr>
            <a:lvl2pPr marL="188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62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64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524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40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286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167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048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21880892"/>
            <a:ext cx="36576000" cy="195072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26395680" y="0"/>
            <a:ext cx="182880" cy="292608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26590750" y="0"/>
            <a:ext cx="10058404" cy="292608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127200" y="1171799"/>
            <a:ext cx="7620000" cy="24966507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300482"/>
            <a:ext cx="24079200" cy="24966507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562388" y="27210494"/>
            <a:ext cx="15345616" cy="155786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63245"/>
            <a:ext cx="32918400" cy="5344973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4"/>
            <a:ext cx="36576000" cy="11104085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11104085"/>
            <a:ext cx="36576000" cy="195072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9232" y="507187"/>
            <a:ext cx="32052768" cy="6983578"/>
          </a:xfrm>
        </p:spPr>
        <p:txBody>
          <a:bodyPr vert="horz" lIns="376202" tIns="0" rIns="376202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193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2656" y="7802880"/>
            <a:ext cx="32089344" cy="2926080"/>
          </a:xfrm>
        </p:spPr>
        <p:txBody>
          <a:bodyPr lIns="601924" tIns="0" rIns="188101" bIns="0" anchor="t"/>
          <a:lstStyle>
            <a:lvl1pPr marL="0" indent="0">
              <a:buNone/>
              <a:defRPr sz="8200">
                <a:solidFill>
                  <a:srgbClr val="FFFFFF"/>
                </a:solidFill>
              </a:defRPr>
            </a:lvl1pPr>
            <a:lvl2pPr marL="1881012" indent="0">
              <a:buNone/>
              <a:defRPr sz="7400">
                <a:solidFill>
                  <a:schemeClr val="tx1">
                    <a:tint val="75000"/>
                  </a:schemeClr>
                </a:solidFill>
              </a:defRPr>
            </a:lvl2pPr>
            <a:lvl3pPr marL="376202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3pPr>
            <a:lvl4pPr marL="5643037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4pPr>
            <a:lvl5pPr marL="7524049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5pPr>
            <a:lvl6pPr marL="9405061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6pPr>
            <a:lvl7pPr marL="11286073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7pPr>
            <a:lvl8pPr marL="13167086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8pPr>
            <a:lvl9pPr marL="15048098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7568793"/>
            <a:ext cx="16154400" cy="19728282"/>
          </a:xfrm>
        </p:spPr>
        <p:txBody>
          <a:bodyPr lIns="376202"/>
          <a:lstStyle>
            <a:lvl1pPr>
              <a:defRPr sz="11500"/>
            </a:lvl1pPr>
            <a:lvl2pPr>
              <a:defRPr sz="9900"/>
            </a:lvl2pPr>
            <a:lvl3pPr>
              <a:defRPr sz="8200"/>
            </a:lvl3pPr>
            <a:lvl4pPr>
              <a:defRPr sz="7400"/>
            </a:lvl4pPr>
            <a:lvl5pPr>
              <a:defRPr sz="7400"/>
            </a:lvl5pPr>
            <a:lvl6pPr>
              <a:defRPr sz="7400"/>
            </a:lvl6pPr>
            <a:lvl7pPr>
              <a:defRPr sz="7400"/>
            </a:lvl7pPr>
            <a:lvl8pPr>
              <a:defRPr sz="7400"/>
            </a:lvl8pPr>
            <a:lvl9pPr>
              <a:defRPr sz="74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92800" y="7568793"/>
            <a:ext cx="16154400" cy="19728282"/>
          </a:xfrm>
        </p:spPr>
        <p:txBody>
          <a:bodyPr/>
          <a:lstStyle>
            <a:lvl1pPr>
              <a:defRPr sz="11500"/>
            </a:lvl1pPr>
            <a:lvl2pPr>
              <a:defRPr sz="9900"/>
            </a:lvl2pPr>
            <a:lvl3pPr>
              <a:defRPr sz="8200"/>
            </a:lvl3pPr>
            <a:lvl4pPr>
              <a:defRPr sz="7400"/>
            </a:lvl4pPr>
            <a:lvl5pPr>
              <a:defRPr sz="7400"/>
            </a:lvl5pPr>
            <a:lvl6pPr>
              <a:defRPr sz="7400"/>
            </a:lvl6pPr>
            <a:lvl7pPr>
              <a:defRPr sz="7400"/>
            </a:lvl7pPr>
            <a:lvl8pPr>
              <a:defRPr sz="7400"/>
            </a:lvl8pPr>
            <a:lvl9pPr>
              <a:defRPr sz="74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0" y="7249014"/>
            <a:ext cx="16160752" cy="3052181"/>
          </a:xfrm>
        </p:spPr>
        <p:txBody>
          <a:bodyPr lIns="601924" anchor="ctr"/>
          <a:lstStyle>
            <a:lvl1pPr marL="0" indent="0">
              <a:buNone/>
              <a:defRPr sz="9500" b="1" cap="all" baseline="0"/>
            </a:lvl1pPr>
            <a:lvl2pPr marL="1881012" indent="0">
              <a:buNone/>
              <a:defRPr sz="8200" b="1"/>
            </a:lvl2pPr>
            <a:lvl3pPr marL="3762024" indent="0">
              <a:buNone/>
              <a:defRPr sz="7400" b="1"/>
            </a:lvl3pPr>
            <a:lvl4pPr marL="5643037" indent="0">
              <a:buNone/>
              <a:defRPr sz="6600" b="1"/>
            </a:lvl4pPr>
            <a:lvl5pPr marL="7524049" indent="0">
              <a:buNone/>
              <a:defRPr sz="6600" b="1"/>
            </a:lvl5pPr>
            <a:lvl6pPr marL="9405061" indent="0">
              <a:buNone/>
              <a:defRPr sz="6600" b="1"/>
            </a:lvl6pPr>
            <a:lvl7pPr marL="11286073" indent="0">
              <a:buNone/>
              <a:defRPr sz="6600" b="1"/>
            </a:lvl7pPr>
            <a:lvl8pPr marL="13167086" indent="0">
              <a:buNone/>
              <a:defRPr sz="6600" b="1"/>
            </a:lvl8pPr>
            <a:lvl9pPr marL="15048098" indent="0">
              <a:buNone/>
              <a:defRPr sz="6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800" y="10451251"/>
            <a:ext cx="16160752" cy="16858829"/>
          </a:xfrm>
        </p:spPr>
        <p:txBody>
          <a:bodyPr/>
          <a:lstStyle>
            <a:lvl1pPr>
              <a:defRPr sz="9900"/>
            </a:lvl1pPr>
            <a:lvl2pPr>
              <a:defRPr sz="8200"/>
            </a:lvl2pPr>
            <a:lvl3pPr>
              <a:defRPr sz="74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0102" y="7249014"/>
            <a:ext cx="16167100" cy="3052181"/>
          </a:xfrm>
        </p:spPr>
        <p:txBody>
          <a:bodyPr lIns="601924" anchor="ctr"/>
          <a:lstStyle>
            <a:lvl1pPr marL="0" indent="0">
              <a:buNone/>
              <a:defRPr sz="9500" b="1" cap="all" baseline="0"/>
            </a:lvl1pPr>
            <a:lvl2pPr marL="1881012" indent="0">
              <a:buNone/>
              <a:defRPr sz="8200" b="1"/>
            </a:lvl2pPr>
            <a:lvl3pPr marL="3762024" indent="0">
              <a:buNone/>
              <a:defRPr sz="7400" b="1"/>
            </a:lvl3pPr>
            <a:lvl4pPr marL="5643037" indent="0">
              <a:buNone/>
              <a:defRPr sz="6600" b="1"/>
            </a:lvl4pPr>
            <a:lvl5pPr marL="7524049" indent="0">
              <a:buNone/>
              <a:defRPr sz="6600" b="1"/>
            </a:lvl5pPr>
            <a:lvl6pPr marL="9405061" indent="0">
              <a:buNone/>
              <a:defRPr sz="6600" b="1"/>
            </a:lvl6pPr>
            <a:lvl7pPr marL="11286073" indent="0">
              <a:buNone/>
              <a:defRPr sz="6600" b="1"/>
            </a:lvl7pPr>
            <a:lvl8pPr marL="13167086" indent="0">
              <a:buNone/>
              <a:defRPr sz="6600" b="1"/>
            </a:lvl8pPr>
            <a:lvl9pPr marL="15048098" indent="0">
              <a:buNone/>
              <a:defRPr sz="6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80102" y="10451251"/>
            <a:ext cx="16167100" cy="16858829"/>
          </a:xfrm>
        </p:spPr>
        <p:txBody>
          <a:bodyPr/>
          <a:lstStyle>
            <a:lvl1pPr>
              <a:defRPr sz="9900"/>
            </a:lvl1pPr>
            <a:lvl2pPr>
              <a:defRPr sz="8200"/>
            </a:lvl2pPr>
            <a:lvl3pPr>
              <a:defRPr sz="74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352" y="650240"/>
            <a:ext cx="10094976" cy="4174541"/>
          </a:xfrm>
        </p:spPr>
        <p:txBody>
          <a:bodyPr vert="horz" lIns="300962" rIns="188101" bIns="0" rtlCol="0" anchor="b">
            <a:normAutofit/>
            <a:sp3d prstMaterial="matte"/>
          </a:bodyPr>
          <a:lstStyle>
            <a:lvl1pPr algn="l">
              <a:defRPr sz="82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7510" y="7437369"/>
            <a:ext cx="23682564" cy="19451243"/>
          </a:xfrm>
        </p:spPr>
        <p:txBody>
          <a:bodyPr/>
          <a:lstStyle>
            <a:lvl1pPr>
              <a:defRPr sz="13200"/>
            </a:lvl1pPr>
            <a:lvl2pPr>
              <a:defRPr sz="11500"/>
            </a:lvl2pPr>
            <a:lvl3pPr>
              <a:defRPr sz="99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352" y="7381410"/>
            <a:ext cx="9875520" cy="19507200"/>
          </a:xfrm>
        </p:spPr>
        <p:txBody>
          <a:bodyPr/>
          <a:lstStyle>
            <a:lvl1pPr marL="0" indent="0">
              <a:buNone/>
              <a:defRPr sz="5800"/>
            </a:lvl1pPr>
            <a:lvl2pPr marL="1881012" indent="0">
              <a:buNone/>
              <a:defRPr sz="4900"/>
            </a:lvl2pPr>
            <a:lvl3pPr marL="3762024" indent="0">
              <a:buNone/>
              <a:defRPr sz="4100"/>
            </a:lvl3pPr>
            <a:lvl4pPr marL="5643037" indent="0">
              <a:buNone/>
              <a:defRPr sz="3700"/>
            </a:lvl4pPr>
            <a:lvl5pPr marL="7524049" indent="0">
              <a:buNone/>
              <a:defRPr sz="3700"/>
            </a:lvl5pPr>
            <a:lvl6pPr marL="9405061" indent="0">
              <a:buNone/>
              <a:defRPr sz="3700"/>
            </a:lvl6pPr>
            <a:lvl7pPr marL="11286073" indent="0">
              <a:buNone/>
              <a:defRPr sz="3700"/>
            </a:lvl7pPr>
            <a:lvl8pPr marL="13167086" indent="0">
              <a:buNone/>
              <a:defRPr sz="3700"/>
            </a:lvl8pPr>
            <a:lvl9pPr marL="15048098" indent="0">
              <a:buNone/>
              <a:defRPr sz="37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11422948" y="0"/>
            <a:ext cx="182880" cy="620329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11422948" y="0"/>
            <a:ext cx="182880" cy="620329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663245"/>
            <a:ext cx="10100600" cy="4174541"/>
          </a:xfrm>
        </p:spPr>
        <p:txBody>
          <a:bodyPr lIns="300962" bIns="0" anchor="b">
            <a:sp3d prstMaterial="matte"/>
          </a:bodyPr>
          <a:lstStyle>
            <a:lvl1pPr algn="l">
              <a:defRPr sz="82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615222" y="6335181"/>
            <a:ext cx="24989588" cy="22925619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13200"/>
            </a:lvl1pPr>
            <a:lvl2pPr marL="1881012" indent="0">
              <a:buNone/>
              <a:defRPr sz="11500"/>
            </a:lvl2pPr>
            <a:lvl3pPr marL="3762024" indent="0">
              <a:buNone/>
              <a:defRPr sz="9900"/>
            </a:lvl3pPr>
            <a:lvl4pPr marL="5643037" indent="0">
              <a:buNone/>
              <a:defRPr sz="8200"/>
            </a:lvl4pPr>
            <a:lvl5pPr marL="7524049" indent="0">
              <a:buNone/>
              <a:defRPr sz="8200"/>
            </a:lvl5pPr>
            <a:lvl6pPr marL="9405061" indent="0">
              <a:buNone/>
              <a:defRPr sz="8200"/>
            </a:lvl6pPr>
            <a:lvl7pPr marL="11286073" indent="0">
              <a:buNone/>
              <a:defRPr sz="8200"/>
            </a:lvl7pPr>
            <a:lvl8pPr marL="13167086" indent="0">
              <a:buNone/>
              <a:defRPr sz="8200"/>
            </a:lvl8pPr>
            <a:lvl9pPr marL="15048098" indent="0">
              <a:buNone/>
              <a:defRPr sz="82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7373722"/>
            <a:ext cx="9875520" cy="19507200"/>
          </a:xfrm>
        </p:spPr>
        <p:txBody>
          <a:bodyPr/>
          <a:lstStyle>
            <a:lvl1pPr marL="0" indent="0">
              <a:buNone/>
              <a:defRPr sz="5800"/>
            </a:lvl1pPr>
            <a:lvl2pPr marL="1881012" indent="0">
              <a:buNone/>
              <a:defRPr sz="4900"/>
            </a:lvl2pPr>
            <a:lvl3pPr marL="3762024" indent="0">
              <a:buNone/>
              <a:defRPr sz="4100"/>
            </a:lvl3pPr>
            <a:lvl4pPr marL="5643037" indent="0">
              <a:buNone/>
              <a:defRPr sz="3700"/>
            </a:lvl4pPr>
            <a:lvl5pPr marL="7524049" indent="0">
              <a:buNone/>
              <a:defRPr sz="3700"/>
            </a:lvl5pPr>
            <a:lvl6pPr marL="9405061" indent="0">
              <a:buNone/>
              <a:defRPr sz="3700"/>
            </a:lvl6pPr>
            <a:lvl7pPr marL="11286073" indent="0">
              <a:buNone/>
              <a:defRPr sz="3700"/>
            </a:lvl7pPr>
            <a:lvl8pPr marL="13167086" indent="0">
              <a:buNone/>
              <a:defRPr sz="3700"/>
            </a:lvl8pPr>
            <a:lvl9pPr marL="15048098" indent="0">
              <a:buNone/>
              <a:defRPr sz="37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368" y="4993843"/>
            <a:ext cx="10094976" cy="858317"/>
          </a:xfrm>
        </p:spPr>
        <p:txBody>
          <a:bodyPr/>
          <a:lstStyle/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1422948" y="0"/>
            <a:ext cx="182880" cy="292608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11422948" y="0"/>
            <a:ext cx="182880" cy="292608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43232" y="4993843"/>
            <a:ext cx="20775168" cy="858317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3357312" y="4993843"/>
            <a:ext cx="2935456" cy="858317"/>
          </a:xfrm>
        </p:spPr>
        <p:txBody>
          <a:bodyPr/>
          <a:lstStyle/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6126485"/>
            <a:ext cx="36576000" cy="195072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2" y="2"/>
            <a:ext cx="36575996" cy="6117261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6202" tIns="188101" rIns="376202" bIns="18810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0" y="650240"/>
            <a:ext cx="32918400" cy="5337865"/>
          </a:xfrm>
          <a:prstGeom prst="rect">
            <a:avLst/>
          </a:prstGeom>
        </p:spPr>
        <p:txBody>
          <a:bodyPr vert="horz" lIns="376202" tIns="188101" rIns="188101" bIns="188101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0" y="7574150"/>
            <a:ext cx="32918400" cy="19735932"/>
          </a:xfrm>
          <a:prstGeom prst="rect">
            <a:avLst/>
          </a:prstGeom>
        </p:spPr>
        <p:txBody>
          <a:bodyPr vert="horz" lIns="225721" tIns="376202" rIns="376202" bIns="188101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28800" y="27635196"/>
            <a:ext cx="8534400" cy="1170432"/>
          </a:xfrm>
          <a:prstGeom prst="rect">
            <a:avLst/>
          </a:prstGeom>
        </p:spPr>
        <p:txBody>
          <a:bodyPr vert="horz" lIns="451443" tIns="188101" rIns="188101" bIns="0" rtlCol="0" anchor="b"/>
          <a:lstStyle>
            <a:lvl1pPr algn="l" eaLnBrk="1" latinLnBrk="0" hangingPunct="1">
              <a:defRPr kumimoji="0" sz="49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572F15C-3221-4C36-990B-F13560CC8439}" type="datetimeFigureOut">
              <a:rPr lang="en-US" smtClean="0"/>
              <a:pPr/>
              <a:t>11/20/2025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62386" y="27635196"/>
            <a:ext cx="22030876" cy="1170432"/>
          </a:xfrm>
          <a:prstGeom prst="rect">
            <a:avLst/>
          </a:prstGeom>
        </p:spPr>
        <p:txBody>
          <a:bodyPr vert="horz" lIns="188101" tIns="188101" rIns="188101" bIns="0" rtlCol="0" anchor="b"/>
          <a:lstStyle>
            <a:lvl1pPr algn="l" eaLnBrk="1" latinLnBrk="0" hangingPunct="1">
              <a:defRPr kumimoji="0" sz="49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817584" y="27635196"/>
            <a:ext cx="2935456" cy="1170432"/>
          </a:xfrm>
          <a:prstGeom prst="rect">
            <a:avLst/>
          </a:prstGeom>
        </p:spPr>
        <p:txBody>
          <a:bodyPr vert="horz" lIns="376202" tIns="188101" rIns="376202" bIns="0" rtlCol="0" anchor="b"/>
          <a:lstStyle>
            <a:lvl1pPr algn="r" eaLnBrk="1" latinLnBrk="0" hangingPunct="1">
              <a:defRPr kumimoji="0" sz="49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4730EB1-B29D-4559-A2E8-914B806E78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18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1805772" indent="-1316709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132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620" indent="-1128607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11500" kern="1200">
          <a:solidFill>
            <a:schemeClr val="tx1"/>
          </a:solidFill>
          <a:latin typeface="+mn-lt"/>
          <a:ea typeface="+mn-ea"/>
          <a:cs typeface="+mn-cs"/>
        </a:defRPr>
      </a:lvl2pPr>
      <a:lvl3pPr marL="4100607" indent="-940506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9900" kern="1200">
          <a:solidFill>
            <a:schemeClr val="tx1"/>
          </a:solidFill>
          <a:latin typeface="+mn-lt"/>
          <a:ea typeface="+mn-ea"/>
          <a:cs typeface="+mn-cs"/>
        </a:defRPr>
      </a:lvl3pPr>
      <a:lvl4pPr marL="5003493" indent="-752405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5868758" indent="-752405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82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6696404" indent="-752405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7524049" indent="-752405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7400" kern="1200">
          <a:solidFill>
            <a:schemeClr val="tx1"/>
          </a:solidFill>
          <a:latin typeface="+mn-lt"/>
          <a:ea typeface="+mn-ea"/>
          <a:cs typeface="+mn-cs"/>
        </a:defRPr>
      </a:lvl7pPr>
      <a:lvl8pPr marL="8351694" indent="-752405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7400" kern="1200">
          <a:solidFill>
            <a:schemeClr val="tx1"/>
          </a:solidFill>
          <a:latin typeface="+mn-lt"/>
          <a:ea typeface="+mn-ea"/>
          <a:cs typeface="+mn-cs"/>
        </a:defRPr>
      </a:lvl8pPr>
      <a:lvl9pPr marL="9179340" indent="-752405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7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810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7620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6430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5240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4050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2860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1670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0480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ichael\Desktop\888558_10100836343937019_1294088159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5865">
            <a:off x="29225042" y="10772074"/>
            <a:ext cx="4675536" cy="3312557"/>
          </a:xfrm>
          <a:prstGeom prst="rect">
            <a:avLst/>
          </a:prstGeom>
          <a:noFill/>
        </p:spPr>
      </p:pic>
      <p:pic>
        <p:nvPicPr>
          <p:cNvPr id="1026" name="Picture 2" descr="C:\Users\Michael\Desktop\12088393_10154341074321393_2226983294545303353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3426929"/>
            <a:ext cx="6352448" cy="4538471"/>
          </a:xfrm>
          <a:prstGeom prst="rect">
            <a:avLst/>
          </a:prstGeom>
          <a:noFill/>
        </p:spPr>
      </p:pic>
      <p:pic>
        <p:nvPicPr>
          <p:cNvPr id="5" name="Picture 4" descr="17097752_10155630553116393_6531870323149778369_o.jpg"/>
          <p:cNvPicPr>
            <a:picLocks noChangeAspect="1"/>
          </p:cNvPicPr>
          <p:nvPr/>
        </p:nvPicPr>
        <p:blipFill>
          <a:blip r:embed="rId5" cstate="print"/>
          <a:srcRect l="28181" b="25781"/>
          <a:stretch>
            <a:fillRect/>
          </a:stretch>
        </p:blipFill>
        <p:spPr>
          <a:xfrm>
            <a:off x="11277600" y="0"/>
            <a:ext cx="15924312" cy="21717000"/>
          </a:xfrm>
          <a:prstGeom prst="rect">
            <a:avLst/>
          </a:prstGeom>
        </p:spPr>
      </p:pic>
      <p:pic>
        <p:nvPicPr>
          <p:cNvPr id="4" name="Picture 3" descr="DSC_8738.jpg"/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30861000" y="20345400"/>
            <a:ext cx="3916109" cy="58668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62224" y="16629"/>
            <a:ext cx="25920192" cy="4007237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11500" dirty="0">
                <a:solidFill>
                  <a:schemeClr val="tx1"/>
                </a:solidFill>
                <a:effectLst/>
                <a:latin typeface="Amerigo BT" pitchFamily="34" charset="0"/>
                <a:cs typeface="Segoe UI Semibold" pitchFamily="34" charset="0"/>
              </a:rPr>
              <a:t>PERCEPTIONS OF TALKING TIME </a:t>
            </a:r>
            <a:br>
              <a:rPr lang="en-US" sz="11500" dirty="0">
                <a:solidFill>
                  <a:schemeClr val="tx1"/>
                </a:solidFill>
                <a:effectLst/>
                <a:latin typeface="Amerigo BT" pitchFamily="34" charset="0"/>
                <a:cs typeface="Segoe UI Semibold" pitchFamily="34" charset="0"/>
              </a:rPr>
            </a:br>
            <a:r>
              <a:rPr lang="en-US" sz="11500" dirty="0">
                <a:solidFill>
                  <a:schemeClr val="tx1"/>
                </a:solidFill>
                <a:latin typeface="Amerigo BT" pitchFamily="34" charset="0"/>
                <a:cs typeface="Segoe UI Semibold" pitchFamily="34" charset="0"/>
              </a:rPr>
              <a:t>IN CHOIR REHEARSAL</a:t>
            </a:r>
            <a:endParaRPr lang="en-US" sz="11500" dirty="0">
              <a:solidFill>
                <a:schemeClr val="tx1"/>
              </a:solidFill>
              <a:effectLst/>
              <a:latin typeface="Amerigo BT" pitchFamily="34" charset="0"/>
              <a:cs typeface="Segoe UI Semi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022800" y="25679400"/>
            <a:ext cx="5650992" cy="267716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D. Michael Draut 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Music Education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Advisor: Dr. Paul Broomhead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April 2017</a:t>
            </a:r>
          </a:p>
        </p:txBody>
      </p:sp>
      <p:pic>
        <p:nvPicPr>
          <p:cNvPr id="1029" name="Picture 5" descr="C:\Users\Michael\Desktop\887871_10100836343832229_1019861590_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13687">
            <a:off x="2646326" y="10425972"/>
            <a:ext cx="4874923" cy="3656192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20345400" y="13106400"/>
            <a:ext cx="6781800" cy="853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915400" y="11963400"/>
            <a:ext cx="5715000" cy="9829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744200" y="23164800"/>
            <a:ext cx="1645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dirty="0"/>
              <a:t>It’s not what it seems…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34200" y="10241101"/>
            <a:ext cx="7696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/>
              <a:t>13%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421600" y="10363200"/>
            <a:ext cx="6248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/>
              <a:t>20%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152400" y="6248400"/>
            <a:ext cx="1196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Research Questions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908000" y="5004137"/>
            <a:ext cx="891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Methodology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76200" y="15468601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Results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57400" y="7234297"/>
            <a:ext cx="7315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How accurate are choir teachers’ perceptions of talking time?</a:t>
            </a:r>
          </a:p>
          <a:p>
            <a:pPr marL="514350" indent="-514350">
              <a:buAutoNum type="arabicPeriod"/>
            </a:pPr>
            <a:r>
              <a:rPr lang="en-US" sz="3200" dirty="0"/>
              <a:t> How successful do choir teachers’ view themselves in terms of talking time?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660600" y="6096000"/>
            <a:ext cx="792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I observed 20 choir teachers’ in Utah County.</a:t>
            </a:r>
          </a:p>
          <a:p>
            <a:pPr marL="514350" indent="-514350">
              <a:buAutoNum type="arabicPeriod"/>
            </a:pPr>
            <a:r>
              <a:rPr lang="en-US" sz="3200" dirty="0"/>
              <a:t> I clocked the actual time spent talking (TST).</a:t>
            </a:r>
          </a:p>
          <a:p>
            <a:pPr marL="514350" indent="-514350">
              <a:buAutoNum type="arabicPeriod"/>
            </a:pPr>
            <a:r>
              <a:rPr lang="en-US" sz="3200" dirty="0"/>
              <a:t> The 20 choir teachers filled out a survey about their talking time.</a:t>
            </a:r>
          </a:p>
          <a:p>
            <a:pPr marL="514350" indent="-514350">
              <a:buAutoNum type="arabicPeriod"/>
            </a:pPr>
            <a:r>
              <a:rPr lang="en-US" sz="3200" dirty="0"/>
              <a:t>I analyzed the data with a statistician 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47800" y="16535400"/>
            <a:ext cx="12496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The choir teachers overestimated their talking time by 13%.</a:t>
            </a:r>
          </a:p>
          <a:p>
            <a:pPr marL="514350" indent="-514350">
              <a:buAutoNum type="arabicPeriod"/>
            </a:pPr>
            <a:r>
              <a:rPr lang="en-US" sz="3200" dirty="0"/>
              <a:t> The choir teachers believe  that successful choir teachers talk 20% less than they did.</a:t>
            </a:r>
          </a:p>
          <a:p>
            <a:pPr marL="514350" indent="-514350">
              <a:buAutoNum type="arabicPeriod"/>
            </a:pPr>
            <a:r>
              <a:rPr lang="en-US" sz="3200" dirty="0"/>
              <a:t> Prior research suggests that successful choir teachers talk between 35-40% of a rehearsal; 3 of the 20 choir teachers talked within this range; 0 of 20 thought successful choir teachers talked within this range.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326600" y="156972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Implications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860000" y="16764000"/>
            <a:ext cx="1264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Choir teachers may not give themselves enough credit.</a:t>
            </a:r>
          </a:p>
          <a:p>
            <a:pPr marL="514350" indent="-514350">
              <a:buFontTx/>
              <a:buAutoNum type="arabicPeriod"/>
            </a:pPr>
            <a:r>
              <a:rPr lang="en-US" sz="3200" dirty="0"/>
              <a:t>Improving perception accuracy with talking time may improve the degree to which choir teachers think of themselves as successful.</a:t>
            </a:r>
          </a:p>
          <a:p>
            <a:pPr marL="514350" indent="-514350">
              <a:buFontTx/>
              <a:buAutoNum type="arabicPeriod"/>
            </a:pPr>
            <a:r>
              <a:rPr lang="en-US" sz="3200" dirty="0"/>
              <a:t> Increased awareness of prior research findings may improve teachers’ perceptions of talking time success.</a:t>
            </a:r>
          </a:p>
          <a:p>
            <a:pPr marL="514350" indent="-514350">
              <a:buAutoNum type="arabicPeriod"/>
            </a:pPr>
            <a:endParaRPr lang="en-US" sz="3200" dirty="0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4EF972B-BD05-8CA3-E9D0-916D35D873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4111" y="-84634"/>
            <a:ext cx="7625065" cy="3775415"/>
          </a:xfrm>
          <a:prstGeom prst="rect">
            <a:avLst/>
          </a:prstGeom>
        </p:spPr>
      </p:pic>
      <p:pic>
        <p:nvPicPr>
          <p:cNvPr id="23" name="Picture 22" descr="A white logo with columns and a black background&#10;&#10;AI-generated content may be incorrect.">
            <a:extLst>
              <a:ext uri="{FF2B5EF4-FFF2-40B4-BE49-F238E27FC236}">
                <a16:creationId xmlns:a16="http://schemas.microsoft.com/office/drawing/2014/main" id="{032FA13B-4C1C-E323-681A-6D4E818B23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98"/>
          <a:stretch>
            <a:fillRect/>
          </a:stretch>
        </p:blipFill>
        <p:spPr>
          <a:xfrm>
            <a:off x="0" y="150583"/>
            <a:ext cx="5487650" cy="259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753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538</TotalTime>
  <Words>219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Amerigo BT</vt:lpstr>
      <vt:lpstr>Arial</vt:lpstr>
      <vt:lpstr>Calibri</vt:lpstr>
      <vt:lpstr>Corbel</vt:lpstr>
      <vt:lpstr>Wingdings</vt:lpstr>
      <vt:lpstr>Wingdings 2</vt:lpstr>
      <vt:lpstr>Wingdings 3</vt:lpstr>
      <vt:lpstr>Module</vt:lpstr>
      <vt:lpstr>PERCEPTIONS OF TALKING TIME  IN CHOIR REHEARSAL</vt:lpstr>
    </vt:vector>
  </TitlesOfParts>
  <Company>1H74YR1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susanks</dc:creator>
  <cp:lastModifiedBy>Vika Filimoeatu</cp:lastModifiedBy>
  <cp:revision>17</cp:revision>
  <dcterms:created xsi:type="dcterms:W3CDTF">2014-01-07T15:15:51Z</dcterms:created>
  <dcterms:modified xsi:type="dcterms:W3CDTF">2025-11-20T16:12:58Z</dcterms:modified>
</cp:coreProperties>
</file>