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36576000" cy="29260800"/>
  <p:notesSz cx="6858000" cy="9144000"/>
  <p:defaultTextStyle>
    <a:defPPr>
      <a:defRPr lang="en-US"/>
    </a:defPPr>
    <a:lvl1pPr marL="0" algn="l" defTabSz="3762024" rtl="0" eaLnBrk="1" latinLnBrk="0" hangingPunct="1">
      <a:defRPr sz="7400" kern="1200">
        <a:solidFill>
          <a:schemeClr val="tx1"/>
        </a:solidFill>
        <a:latin typeface="+mn-lt"/>
        <a:ea typeface="+mn-ea"/>
        <a:cs typeface="+mn-cs"/>
      </a:defRPr>
    </a:lvl1pPr>
    <a:lvl2pPr marL="1881012" algn="l" defTabSz="3762024" rtl="0" eaLnBrk="1" latinLnBrk="0" hangingPunct="1">
      <a:defRPr sz="7400" kern="1200">
        <a:solidFill>
          <a:schemeClr val="tx1"/>
        </a:solidFill>
        <a:latin typeface="+mn-lt"/>
        <a:ea typeface="+mn-ea"/>
        <a:cs typeface="+mn-cs"/>
      </a:defRPr>
    </a:lvl2pPr>
    <a:lvl3pPr marL="3762024" algn="l" defTabSz="3762024" rtl="0" eaLnBrk="1" latinLnBrk="0" hangingPunct="1">
      <a:defRPr sz="7400" kern="1200">
        <a:solidFill>
          <a:schemeClr val="tx1"/>
        </a:solidFill>
        <a:latin typeface="+mn-lt"/>
        <a:ea typeface="+mn-ea"/>
        <a:cs typeface="+mn-cs"/>
      </a:defRPr>
    </a:lvl3pPr>
    <a:lvl4pPr marL="5643037" algn="l" defTabSz="3762024" rtl="0" eaLnBrk="1" latinLnBrk="0" hangingPunct="1">
      <a:defRPr sz="7400" kern="1200">
        <a:solidFill>
          <a:schemeClr val="tx1"/>
        </a:solidFill>
        <a:latin typeface="+mn-lt"/>
        <a:ea typeface="+mn-ea"/>
        <a:cs typeface="+mn-cs"/>
      </a:defRPr>
    </a:lvl4pPr>
    <a:lvl5pPr marL="7524049" algn="l" defTabSz="3762024" rtl="0" eaLnBrk="1" latinLnBrk="0" hangingPunct="1">
      <a:defRPr sz="7400" kern="1200">
        <a:solidFill>
          <a:schemeClr val="tx1"/>
        </a:solidFill>
        <a:latin typeface="+mn-lt"/>
        <a:ea typeface="+mn-ea"/>
        <a:cs typeface="+mn-cs"/>
      </a:defRPr>
    </a:lvl5pPr>
    <a:lvl6pPr marL="9405061" algn="l" defTabSz="3762024" rtl="0" eaLnBrk="1" latinLnBrk="0" hangingPunct="1">
      <a:defRPr sz="7400" kern="1200">
        <a:solidFill>
          <a:schemeClr val="tx1"/>
        </a:solidFill>
        <a:latin typeface="+mn-lt"/>
        <a:ea typeface="+mn-ea"/>
        <a:cs typeface="+mn-cs"/>
      </a:defRPr>
    </a:lvl6pPr>
    <a:lvl7pPr marL="11286073" algn="l" defTabSz="3762024" rtl="0" eaLnBrk="1" latinLnBrk="0" hangingPunct="1">
      <a:defRPr sz="7400" kern="1200">
        <a:solidFill>
          <a:schemeClr val="tx1"/>
        </a:solidFill>
        <a:latin typeface="+mn-lt"/>
        <a:ea typeface="+mn-ea"/>
        <a:cs typeface="+mn-cs"/>
      </a:defRPr>
    </a:lvl7pPr>
    <a:lvl8pPr marL="13167086" algn="l" defTabSz="3762024" rtl="0" eaLnBrk="1" latinLnBrk="0" hangingPunct="1">
      <a:defRPr sz="7400" kern="1200">
        <a:solidFill>
          <a:schemeClr val="tx1"/>
        </a:solidFill>
        <a:latin typeface="+mn-lt"/>
        <a:ea typeface="+mn-ea"/>
        <a:cs typeface="+mn-cs"/>
      </a:defRPr>
    </a:lvl8pPr>
    <a:lvl9pPr marL="15048098" algn="l" defTabSz="3762024" rtl="0" eaLnBrk="1" latinLnBrk="0" hangingPunct="1">
      <a:defRPr sz="7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216">
          <p15:clr>
            <a:srgbClr val="A4A3A4"/>
          </p15:clr>
        </p15:guide>
        <p15:guide id="2" pos="115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0E56"/>
    <a:srgbClr val="8343A7"/>
    <a:srgbClr val="172C56"/>
    <a:srgbClr val="C050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058"/>
    <p:restoredTop sz="94651"/>
  </p:normalViewPr>
  <p:slideViewPr>
    <p:cSldViewPr>
      <p:cViewPr varScale="1">
        <p:scale>
          <a:sx n="19" d="100"/>
          <a:sy n="19" d="100"/>
        </p:scale>
        <p:origin x="2418" y="114"/>
      </p:cViewPr>
      <p:guideLst>
        <p:guide orient="horz" pos="9216"/>
        <p:guide pos="115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9089815"/>
            <a:ext cx="31089600" cy="6272107"/>
          </a:xfrm>
        </p:spPr>
        <p:txBody>
          <a:bodyPr/>
          <a:lstStyle/>
          <a:p>
            <a:r>
              <a:rPr lang="en-US"/>
              <a:t>Click to edit Master title style</a:t>
            </a:r>
          </a:p>
        </p:txBody>
      </p:sp>
      <p:sp>
        <p:nvSpPr>
          <p:cNvPr id="3" name="Subtitle 2"/>
          <p:cNvSpPr>
            <a:spLocks noGrp="1"/>
          </p:cNvSpPr>
          <p:nvPr>
            <p:ph type="subTitle" idx="1"/>
          </p:nvPr>
        </p:nvSpPr>
        <p:spPr>
          <a:xfrm>
            <a:off x="5486400" y="16581120"/>
            <a:ext cx="25603200" cy="7477760"/>
          </a:xfrm>
        </p:spPr>
        <p:txBody>
          <a:bodyPr/>
          <a:lstStyle>
            <a:lvl1pPr marL="0" indent="0" algn="ctr">
              <a:buNone/>
              <a:defRPr>
                <a:solidFill>
                  <a:schemeClr val="tx1">
                    <a:tint val="75000"/>
                  </a:schemeClr>
                </a:solidFill>
              </a:defRPr>
            </a:lvl1pPr>
            <a:lvl2pPr marL="1881012" indent="0" algn="ctr">
              <a:buNone/>
              <a:defRPr>
                <a:solidFill>
                  <a:schemeClr val="tx1">
                    <a:tint val="75000"/>
                  </a:schemeClr>
                </a:solidFill>
              </a:defRPr>
            </a:lvl2pPr>
            <a:lvl3pPr marL="3762024" indent="0" algn="ctr">
              <a:buNone/>
              <a:defRPr>
                <a:solidFill>
                  <a:schemeClr val="tx1">
                    <a:tint val="75000"/>
                  </a:schemeClr>
                </a:solidFill>
              </a:defRPr>
            </a:lvl3pPr>
            <a:lvl4pPr marL="5643037" indent="0" algn="ctr">
              <a:buNone/>
              <a:defRPr>
                <a:solidFill>
                  <a:schemeClr val="tx1">
                    <a:tint val="75000"/>
                  </a:schemeClr>
                </a:solidFill>
              </a:defRPr>
            </a:lvl4pPr>
            <a:lvl5pPr marL="7524049" indent="0" algn="ctr">
              <a:buNone/>
              <a:defRPr>
                <a:solidFill>
                  <a:schemeClr val="tx1">
                    <a:tint val="75000"/>
                  </a:schemeClr>
                </a:solidFill>
              </a:defRPr>
            </a:lvl5pPr>
            <a:lvl6pPr marL="9405061" indent="0" algn="ctr">
              <a:buNone/>
              <a:defRPr>
                <a:solidFill>
                  <a:schemeClr val="tx1">
                    <a:tint val="75000"/>
                  </a:schemeClr>
                </a:solidFill>
              </a:defRPr>
            </a:lvl6pPr>
            <a:lvl7pPr marL="11286073" indent="0" algn="ctr">
              <a:buNone/>
              <a:defRPr>
                <a:solidFill>
                  <a:schemeClr val="tx1">
                    <a:tint val="75000"/>
                  </a:schemeClr>
                </a:solidFill>
              </a:defRPr>
            </a:lvl7pPr>
            <a:lvl8pPr marL="13167086" indent="0" algn="ctr">
              <a:buNone/>
              <a:defRPr>
                <a:solidFill>
                  <a:schemeClr val="tx1">
                    <a:tint val="75000"/>
                  </a:schemeClr>
                </a:solidFill>
              </a:defRPr>
            </a:lvl8pPr>
            <a:lvl9pPr marL="1504809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72F15C-3221-4C36-990B-F13560CC8439}" type="datetimeFigureOut">
              <a:rPr lang="en-US" smtClean="0"/>
              <a:t>11/20/2025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730EB1-B29D-4559-A2E8-914B806E785B}" type="slidenum">
              <a:rPr lang="en-US" smtClean="0"/>
              <a:t>‹#›</a:t>
            </a:fld>
            <a:endParaRPr lang="en-US"/>
          </a:p>
        </p:txBody>
      </p:sp>
    </p:spTree>
    <p:extLst>
      <p:ext uri="{BB962C8B-B14F-4D97-AF65-F5344CB8AC3E}">
        <p14:creationId xmlns:p14="http://schemas.microsoft.com/office/powerpoint/2010/main" val="34046839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572F15C-3221-4C36-990B-F13560CC8439}" type="datetimeFigureOut">
              <a:rPr lang="en-US" smtClean="0"/>
              <a:t>11/20/2025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730EB1-B29D-4559-A2E8-914B806E785B}" type="slidenum">
              <a:rPr lang="en-US" smtClean="0"/>
              <a:t>‹#›</a:t>
            </a:fld>
            <a:endParaRPr lang="en-US"/>
          </a:p>
        </p:txBody>
      </p:sp>
    </p:spTree>
    <p:extLst>
      <p:ext uri="{BB962C8B-B14F-4D97-AF65-F5344CB8AC3E}">
        <p14:creationId xmlns:p14="http://schemas.microsoft.com/office/powerpoint/2010/main" val="7870077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070400" y="4998722"/>
            <a:ext cx="32918400" cy="10652421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315200" y="4998722"/>
            <a:ext cx="98145600" cy="10652421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572F15C-3221-4C36-990B-F13560CC8439}" type="datetimeFigureOut">
              <a:rPr lang="en-US" smtClean="0"/>
              <a:t>11/20/2025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730EB1-B29D-4559-A2E8-914B806E785B}" type="slidenum">
              <a:rPr lang="en-US" smtClean="0"/>
              <a:t>‹#›</a:t>
            </a:fld>
            <a:endParaRPr lang="en-US"/>
          </a:p>
        </p:txBody>
      </p:sp>
    </p:spTree>
    <p:extLst>
      <p:ext uri="{BB962C8B-B14F-4D97-AF65-F5344CB8AC3E}">
        <p14:creationId xmlns:p14="http://schemas.microsoft.com/office/powerpoint/2010/main" val="345214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572F15C-3221-4C36-990B-F13560CC8439}" type="datetimeFigureOut">
              <a:rPr lang="en-US" smtClean="0"/>
              <a:t>11/20/2025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730EB1-B29D-4559-A2E8-914B806E785B}" type="slidenum">
              <a:rPr lang="en-US" smtClean="0"/>
              <a:t>‹#›</a:t>
            </a:fld>
            <a:endParaRPr lang="en-US"/>
          </a:p>
        </p:txBody>
      </p:sp>
    </p:spTree>
    <p:extLst>
      <p:ext uri="{BB962C8B-B14F-4D97-AF65-F5344CB8AC3E}">
        <p14:creationId xmlns:p14="http://schemas.microsoft.com/office/powerpoint/2010/main" val="33168155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889252" y="18802775"/>
            <a:ext cx="31089600" cy="5811520"/>
          </a:xfrm>
        </p:spPr>
        <p:txBody>
          <a:bodyPr anchor="t"/>
          <a:lstStyle>
            <a:lvl1pPr algn="l">
              <a:defRPr sz="16500" b="1" cap="all"/>
            </a:lvl1pPr>
          </a:lstStyle>
          <a:p>
            <a:r>
              <a:rPr lang="en-US"/>
              <a:t>Click to edit Master title style</a:t>
            </a:r>
          </a:p>
        </p:txBody>
      </p:sp>
      <p:sp>
        <p:nvSpPr>
          <p:cNvPr id="3" name="Text Placeholder 2"/>
          <p:cNvSpPr>
            <a:spLocks noGrp="1"/>
          </p:cNvSpPr>
          <p:nvPr>
            <p:ph type="body" idx="1"/>
          </p:nvPr>
        </p:nvSpPr>
        <p:spPr>
          <a:xfrm>
            <a:off x="2889252" y="12401978"/>
            <a:ext cx="31089600" cy="6400798"/>
          </a:xfrm>
        </p:spPr>
        <p:txBody>
          <a:bodyPr anchor="b"/>
          <a:lstStyle>
            <a:lvl1pPr marL="0" indent="0">
              <a:buNone/>
              <a:defRPr sz="8200">
                <a:solidFill>
                  <a:schemeClr val="tx1">
                    <a:tint val="75000"/>
                  </a:schemeClr>
                </a:solidFill>
              </a:defRPr>
            </a:lvl1pPr>
            <a:lvl2pPr marL="1881012" indent="0">
              <a:buNone/>
              <a:defRPr sz="7400">
                <a:solidFill>
                  <a:schemeClr val="tx1">
                    <a:tint val="75000"/>
                  </a:schemeClr>
                </a:solidFill>
              </a:defRPr>
            </a:lvl2pPr>
            <a:lvl3pPr marL="3762024" indent="0">
              <a:buNone/>
              <a:defRPr sz="6600">
                <a:solidFill>
                  <a:schemeClr val="tx1">
                    <a:tint val="75000"/>
                  </a:schemeClr>
                </a:solidFill>
              </a:defRPr>
            </a:lvl3pPr>
            <a:lvl4pPr marL="5643037" indent="0">
              <a:buNone/>
              <a:defRPr sz="5800">
                <a:solidFill>
                  <a:schemeClr val="tx1">
                    <a:tint val="75000"/>
                  </a:schemeClr>
                </a:solidFill>
              </a:defRPr>
            </a:lvl4pPr>
            <a:lvl5pPr marL="7524049" indent="0">
              <a:buNone/>
              <a:defRPr sz="5800">
                <a:solidFill>
                  <a:schemeClr val="tx1">
                    <a:tint val="75000"/>
                  </a:schemeClr>
                </a:solidFill>
              </a:defRPr>
            </a:lvl5pPr>
            <a:lvl6pPr marL="9405061" indent="0">
              <a:buNone/>
              <a:defRPr sz="5800">
                <a:solidFill>
                  <a:schemeClr val="tx1">
                    <a:tint val="75000"/>
                  </a:schemeClr>
                </a:solidFill>
              </a:defRPr>
            </a:lvl6pPr>
            <a:lvl7pPr marL="11286073" indent="0">
              <a:buNone/>
              <a:defRPr sz="5800">
                <a:solidFill>
                  <a:schemeClr val="tx1">
                    <a:tint val="75000"/>
                  </a:schemeClr>
                </a:solidFill>
              </a:defRPr>
            </a:lvl7pPr>
            <a:lvl8pPr marL="13167086" indent="0">
              <a:buNone/>
              <a:defRPr sz="5800">
                <a:solidFill>
                  <a:schemeClr val="tx1">
                    <a:tint val="75000"/>
                  </a:schemeClr>
                </a:solidFill>
              </a:defRPr>
            </a:lvl8pPr>
            <a:lvl9pPr marL="15048098" indent="0">
              <a:buNone/>
              <a:defRPr sz="58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572F15C-3221-4C36-990B-F13560CC8439}" type="datetimeFigureOut">
              <a:rPr lang="en-US" smtClean="0"/>
              <a:t>11/20/2025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730EB1-B29D-4559-A2E8-914B806E785B}" type="slidenum">
              <a:rPr lang="en-US" smtClean="0"/>
              <a:t>‹#›</a:t>
            </a:fld>
            <a:endParaRPr lang="en-US"/>
          </a:p>
        </p:txBody>
      </p:sp>
    </p:spTree>
    <p:extLst>
      <p:ext uri="{BB962C8B-B14F-4D97-AF65-F5344CB8AC3E}">
        <p14:creationId xmlns:p14="http://schemas.microsoft.com/office/powerpoint/2010/main" val="35379532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315200" y="29132109"/>
            <a:ext cx="65532000" cy="82390827"/>
          </a:xfrm>
        </p:spPr>
        <p:txBody>
          <a:bodyPr/>
          <a:lstStyle>
            <a:lvl1pPr>
              <a:defRPr sz="11500"/>
            </a:lvl1pPr>
            <a:lvl2pPr>
              <a:defRPr sz="9900"/>
            </a:lvl2pPr>
            <a:lvl3pPr>
              <a:defRPr sz="8200"/>
            </a:lvl3pPr>
            <a:lvl4pPr>
              <a:defRPr sz="7400"/>
            </a:lvl4pPr>
            <a:lvl5pPr>
              <a:defRPr sz="7400"/>
            </a:lvl5pPr>
            <a:lvl6pPr>
              <a:defRPr sz="7400"/>
            </a:lvl6pPr>
            <a:lvl7pPr>
              <a:defRPr sz="7400"/>
            </a:lvl7pPr>
            <a:lvl8pPr>
              <a:defRPr sz="7400"/>
            </a:lvl8pPr>
            <a:lvl9pPr>
              <a:defRPr sz="7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3456800" y="29132109"/>
            <a:ext cx="65532000" cy="82390827"/>
          </a:xfrm>
        </p:spPr>
        <p:txBody>
          <a:bodyPr/>
          <a:lstStyle>
            <a:lvl1pPr>
              <a:defRPr sz="11500"/>
            </a:lvl1pPr>
            <a:lvl2pPr>
              <a:defRPr sz="9900"/>
            </a:lvl2pPr>
            <a:lvl3pPr>
              <a:defRPr sz="8200"/>
            </a:lvl3pPr>
            <a:lvl4pPr>
              <a:defRPr sz="7400"/>
            </a:lvl4pPr>
            <a:lvl5pPr>
              <a:defRPr sz="7400"/>
            </a:lvl5pPr>
            <a:lvl6pPr>
              <a:defRPr sz="7400"/>
            </a:lvl6pPr>
            <a:lvl7pPr>
              <a:defRPr sz="7400"/>
            </a:lvl7pPr>
            <a:lvl8pPr>
              <a:defRPr sz="7400"/>
            </a:lvl8pPr>
            <a:lvl9pPr>
              <a:defRPr sz="7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572F15C-3221-4C36-990B-F13560CC8439}" type="datetimeFigureOut">
              <a:rPr lang="en-US" smtClean="0"/>
              <a:t>11/20/2025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730EB1-B29D-4559-A2E8-914B806E785B}" type="slidenum">
              <a:rPr lang="en-US" smtClean="0"/>
              <a:t>‹#›</a:t>
            </a:fld>
            <a:endParaRPr lang="en-US"/>
          </a:p>
        </p:txBody>
      </p:sp>
    </p:spTree>
    <p:extLst>
      <p:ext uri="{BB962C8B-B14F-4D97-AF65-F5344CB8AC3E}">
        <p14:creationId xmlns:p14="http://schemas.microsoft.com/office/powerpoint/2010/main" val="585802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28800" y="1171789"/>
            <a:ext cx="32918400" cy="48768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828800" y="6549816"/>
            <a:ext cx="16160752" cy="2729651"/>
          </a:xfrm>
        </p:spPr>
        <p:txBody>
          <a:bodyPr anchor="b"/>
          <a:lstStyle>
            <a:lvl1pPr marL="0" indent="0">
              <a:buNone/>
              <a:defRPr sz="9900" b="1"/>
            </a:lvl1pPr>
            <a:lvl2pPr marL="1881012" indent="0">
              <a:buNone/>
              <a:defRPr sz="8200" b="1"/>
            </a:lvl2pPr>
            <a:lvl3pPr marL="3762024" indent="0">
              <a:buNone/>
              <a:defRPr sz="7400" b="1"/>
            </a:lvl3pPr>
            <a:lvl4pPr marL="5643037" indent="0">
              <a:buNone/>
              <a:defRPr sz="6600" b="1"/>
            </a:lvl4pPr>
            <a:lvl5pPr marL="7524049" indent="0">
              <a:buNone/>
              <a:defRPr sz="6600" b="1"/>
            </a:lvl5pPr>
            <a:lvl6pPr marL="9405061" indent="0">
              <a:buNone/>
              <a:defRPr sz="6600" b="1"/>
            </a:lvl6pPr>
            <a:lvl7pPr marL="11286073" indent="0">
              <a:buNone/>
              <a:defRPr sz="6600" b="1"/>
            </a:lvl7pPr>
            <a:lvl8pPr marL="13167086" indent="0">
              <a:buNone/>
              <a:defRPr sz="6600" b="1"/>
            </a:lvl8pPr>
            <a:lvl9pPr marL="15048098" indent="0">
              <a:buNone/>
              <a:defRPr sz="6600" b="1"/>
            </a:lvl9pPr>
          </a:lstStyle>
          <a:p>
            <a:pPr lvl="0"/>
            <a:r>
              <a:rPr lang="en-US"/>
              <a:t>Click to edit Master text styles</a:t>
            </a:r>
          </a:p>
        </p:txBody>
      </p:sp>
      <p:sp>
        <p:nvSpPr>
          <p:cNvPr id="4" name="Content Placeholder 3"/>
          <p:cNvSpPr>
            <a:spLocks noGrp="1"/>
          </p:cNvSpPr>
          <p:nvPr>
            <p:ph sz="half" idx="2"/>
          </p:nvPr>
        </p:nvSpPr>
        <p:spPr>
          <a:xfrm>
            <a:off x="1828800" y="9279467"/>
            <a:ext cx="16160752" cy="16858829"/>
          </a:xfrm>
        </p:spPr>
        <p:txBody>
          <a:bodyPr/>
          <a:lstStyle>
            <a:lvl1pPr>
              <a:defRPr sz="9900"/>
            </a:lvl1pPr>
            <a:lvl2pPr>
              <a:defRPr sz="8200"/>
            </a:lvl2pPr>
            <a:lvl3pPr>
              <a:defRPr sz="7400"/>
            </a:lvl3pPr>
            <a:lvl4pPr>
              <a:defRPr sz="6600"/>
            </a:lvl4pPr>
            <a:lvl5pPr>
              <a:defRPr sz="6600"/>
            </a:lvl5pPr>
            <a:lvl6pPr>
              <a:defRPr sz="6600"/>
            </a:lvl6pPr>
            <a:lvl7pPr>
              <a:defRPr sz="6600"/>
            </a:lvl7pPr>
            <a:lvl8pPr>
              <a:defRPr sz="6600"/>
            </a:lvl8pPr>
            <a:lvl9pPr>
              <a:defRPr sz="6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8580102" y="6549816"/>
            <a:ext cx="16167100" cy="2729651"/>
          </a:xfrm>
        </p:spPr>
        <p:txBody>
          <a:bodyPr anchor="b"/>
          <a:lstStyle>
            <a:lvl1pPr marL="0" indent="0">
              <a:buNone/>
              <a:defRPr sz="9900" b="1"/>
            </a:lvl1pPr>
            <a:lvl2pPr marL="1881012" indent="0">
              <a:buNone/>
              <a:defRPr sz="8200" b="1"/>
            </a:lvl2pPr>
            <a:lvl3pPr marL="3762024" indent="0">
              <a:buNone/>
              <a:defRPr sz="7400" b="1"/>
            </a:lvl3pPr>
            <a:lvl4pPr marL="5643037" indent="0">
              <a:buNone/>
              <a:defRPr sz="6600" b="1"/>
            </a:lvl4pPr>
            <a:lvl5pPr marL="7524049" indent="0">
              <a:buNone/>
              <a:defRPr sz="6600" b="1"/>
            </a:lvl5pPr>
            <a:lvl6pPr marL="9405061" indent="0">
              <a:buNone/>
              <a:defRPr sz="6600" b="1"/>
            </a:lvl6pPr>
            <a:lvl7pPr marL="11286073" indent="0">
              <a:buNone/>
              <a:defRPr sz="6600" b="1"/>
            </a:lvl7pPr>
            <a:lvl8pPr marL="13167086" indent="0">
              <a:buNone/>
              <a:defRPr sz="6600" b="1"/>
            </a:lvl8pPr>
            <a:lvl9pPr marL="15048098" indent="0">
              <a:buNone/>
              <a:defRPr sz="6600" b="1"/>
            </a:lvl9pPr>
          </a:lstStyle>
          <a:p>
            <a:pPr lvl="0"/>
            <a:r>
              <a:rPr lang="en-US"/>
              <a:t>Click to edit Master text styles</a:t>
            </a:r>
          </a:p>
        </p:txBody>
      </p:sp>
      <p:sp>
        <p:nvSpPr>
          <p:cNvPr id="6" name="Content Placeholder 5"/>
          <p:cNvSpPr>
            <a:spLocks noGrp="1"/>
          </p:cNvSpPr>
          <p:nvPr>
            <p:ph sz="quarter" idx="4"/>
          </p:nvPr>
        </p:nvSpPr>
        <p:spPr>
          <a:xfrm>
            <a:off x="18580102" y="9279467"/>
            <a:ext cx="16167100" cy="16858829"/>
          </a:xfrm>
        </p:spPr>
        <p:txBody>
          <a:bodyPr/>
          <a:lstStyle>
            <a:lvl1pPr>
              <a:defRPr sz="9900"/>
            </a:lvl1pPr>
            <a:lvl2pPr>
              <a:defRPr sz="8200"/>
            </a:lvl2pPr>
            <a:lvl3pPr>
              <a:defRPr sz="7400"/>
            </a:lvl3pPr>
            <a:lvl4pPr>
              <a:defRPr sz="6600"/>
            </a:lvl4pPr>
            <a:lvl5pPr>
              <a:defRPr sz="6600"/>
            </a:lvl5pPr>
            <a:lvl6pPr>
              <a:defRPr sz="6600"/>
            </a:lvl6pPr>
            <a:lvl7pPr>
              <a:defRPr sz="6600"/>
            </a:lvl7pPr>
            <a:lvl8pPr>
              <a:defRPr sz="6600"/>
            </a:lvl8pPr>
            <a:lvl9pPr>
              <a:defRPr sz="6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572F15C-3221-4C36-990B-F13560CC8439}" type="datetimeFigureOut">
              <a:rPr lang="en-US" smtClean="0"/>
              <a:t>11/20/2025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4730EB1-B29D-4559-A2E8-914B806E785B}" type="slidenum">
              <a:rPr lang="en-US" smtClean="0"/>
              <a:t>‹#›</a:t>
            </a:fld>
            <a:endParaRPr lang="en-US"/>
          </a:p>
        </p:txBody>
      </p:sp>
    </p:spTree>
    <p:extLst>
      <p:ext uri="{BB962C8B-B14F-4D97-AF65-F5344CB8AC3E}">
        <p14:creationId xmlns:p14="http://schemas.microsoft.com/office/powerpoint/2010/main" val="3143758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572F15C-3221-4C36-990B-F13560CC8439}" type="datetimeFigureOut">
              <a:rPr lang="en-US" smtClean="0"/>
              <a:t>11/20/2025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4730EB1-B29D-4559-A2E8-914B806E785B}" type="slidenum">
              <a:rPr lang="en-US" smtClean="0"/>
              <a:t>‹#›</a:t>
            </a:fld>
            <a:endParaRPr lang="en-US"/>
          </a:p>
        </p:txBody>
      </p:sp>
    </p:spTree>
    <p:extLst>
      <p:ext uri="{BB962C8B-B14F-4D97-AF65-F5344CB8AC3E}">
        <p14:creationId xmlns:p14="http://schemas.microsoft.com/office/powerpoint/2010/main" val="10015969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72F15C-3221-4C36-990B-F13560CC8439}" type="datetimeFigureOut">
              <a:rPr lang="en-US" smtClean="0"/>
              <a:t>11/20/2025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4730EB1-B29D-4559-A2E8-914B806E785B}" type="slidenum">
              <a:rPr lang="en-US" smtClean="0"/>
              <a:t>‹#›</a:t>
            </a:fld>
            <a:endParaRPr lang="en-US"/>
          </a:p>
        </p:txBody>
      </p:sp>
    </p:spTree>
    <p:extLst>
      <p:ext uri="{BB962C8B-B14F-4D97-AF65-F5344CB8AC3E}">
        <p14:creationId xmlns:p14="http://schemas.microsoft.com/office/powerpoint/2010/main" val="5648039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2" y="1165013"/>
            <a:ext cx="12033252" cy="4958080"/>
          </a:xfrm>
        </p:spPr>
        <p:txBody>
          <a:bodyPr anchor="b"/>
          <a:lstStyle>
            <a:lvl1pPr algn="l">
              <a:defRPr sz="8200" b="1"/>
            </a:lvl1pPr>
          </a:lstStyle>
          <a:p>
            <a:r>
              <a:rPr lang="en-US"/>
              <a:t>Click to edit Master title style</a:t>
            </a:r>
          </a:p>
        </p:txBody>
      </p:sp>
      <p:sp>
        <p:nvSpPr>
          <p:cNvPr id="3" name="Content Placeholder 2"/>
          <p:cNvSpPr>
            <a:spLocks noGrp="1"/>
          </p:cNvSpPr>
          <p:nvPr>
            <p:ph idx="1"/>
          </p:nvPr>
        </p:nvSpPr>
        <p:spPr>
          <a:xfrm>
            <a:off x="14300200" y="1165016"/>
            <a:ext cx="20447000" cy="24973282"/>
          </a:xfrm>
        </p:spPr>
        <p:txBody>
          <a:bodyPr/>
          <a:lstStyle>
            <a:lvl1pPr>
              <a:defRPr sz="13200"/>
            </a:lvl1pPr>
            <a:lvl2pPr>
              <a:defRPr sz="11500"/>
            </a:lvl2pPr>
            <a:lvl3pPr>
              <a:defRPr sz="9900"/>
            </a:lvl3pPr>
            <a:lvl4pPr>
              <a:defRPr sz="8200"/>
            </a:lvl4pPr>
            <a:lvl5pPr>
              <a:defRPr sz="8200"/>
            </a:lvl5pPr>
            <a:lvl6pPr>
              <a:defRPr sz="8200"/>
            </a:lvl6pPr>
            <a:lvl7pPr>
              <a:defRPr sz="8200"/>
            </a:lvl7pPr>
            <a:lvl8pPr>
              <a:defRPr sz="8200"/>
            </a:lvl8pPr>
            <a:lvl9pPr>
              <a:defRPr sz="8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828802" y="6123096"/>
            <a:ext cx="12033252" cy="20015202"/>
          </a:xfrm>
        </p:spPr>
        <p:txBody>
          <a:bodyPr/>
          <a:lstStyle>
            <a:lvl1pPr marL="0" indent="0">
              <a:buNone/>
              <a:defRPr sz="5800"/>
            </a:lvl1pPr>
            <a:lvl2pPr marL="1881012" indent="0">
              <a:buNone/>
              <a:defRPr sz="4900"/>
            </a:lvl2pPr>
            <a:lvl3pPr marL="3762024" indent="0">
              <a:buNone/>
              <a:defRPr sz="4100"/>
            </a:lvl3pPr>
            <a:lvl4pPr marL="5643037" indent="0">
              <a:buNone/>
              <a:defRPr sz="3700"/>
            </a:lvl4pPr>
            <a:lvl5pPr marL="7524049" indent="0">
              <a:buNone/>
              <a:defRPr sz="3700"/>
            </a:lvl5pPr>
            <a:lvl6pPr marL="9405061" indent="0">
              <a:buNone/>
              <a:defRPr sz="3700"/>
            </a:lvl6pPr>
            <a:lvl7pPr marL="11286073" indent="0">
              <a:buNone/>
              <a:defRPr sz="3700"/>
            </a:lvl7pPr>
            <a:lvl8pPr marL="13167086" indent="0">
              <a:buNone/>
              <a:defRPr sz="3700"/>
            </a:lvl8pPr>
            <a:lvl9pPr marL="15048098" indent="0">
              <a:buNone/>
              <a:defRPr sz="3700"/>
            </a:lvl9pPr>
          </a:lstStyle>
          <a:p>
            <a:pPr lvl="0"/>
            <a:r>
              <a:rPr lang="en-US"/>
              <a:t>Click to edit Master text styles</a:t>
            </a:r>
          </a:p>
        </p:txBody>
      </p:sp>
      <p:sp>
        <p:nvSpPr>
          <p:cNvPr id="5" name="Date Placeholder 4"/>
          <p:cNvSpPr>
            <a:spLocks noGrp="1"/>
          </p:cNvSpPr>
          <p:nvPr>
            <p:ph type="dt" sz="half" idx="10"/>
          </p:nvPr>
        </p:nvSpPr>
        <p:spPr/>
        <p:txBody>
          <a:bodyPr/>
          <a:lstStyle/>
          <a:p>
            <a:fld id="{F572F15C-3221-4C36-990B-F13560CC8439}" type="datetimeFigureOut">
              <a:rPr lang="en-US" smtClean="0"/>
              <a:t>11/20/2025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730EB1-B29D-4559-A2E8-914B806E785B}" type="slidenum">
              <a:rPr lang="en-US" smtClean="0"/>
              <a:t>‹#›</a:t>
            </a:fld>
            <a:endParaRPr lang="en-US"/>
          </a:p>
        </p:txBody>
      </p:sp>
    </p:spTree>
    <p:extLst>
      <p:ext uri="{BB962C8B-B14F-4D97-AF65-F5344CB8AC3E}">
        <p14:creationId xmlns:p14="http://schemas.microsoft.com/office/powerpoint/2010/main" val="2216100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69152" y="20482560"/>
            <a:ext cx="21945600" cy="2418082"/>
          </a:xfrm>
        </p:spPr>
        <p:txBody>
          <a:bodyPr anchor="b"/>
          <a:lstStyle>
            <a:lvl1pPr algn="l">
              <a:defRPr sz="8200" b="1"/>
            </a:lvl1pPr>
          </a:lstStyle>
          <a:p>
            <a:r>
              <a:rPr lang="en-US"/>
              <a:t>Click to edit Master title style</a:t>
            </a:r>
          </a:p>
        </p:txBody>
      </p:sp>
      <p:sp>
        <p:nvSpPr>
          <p:cNvPr id="3" name="Picture Placeholder 2"/>
          <p:cNvSpPr>
            <a:spLocks noGrp="1"/>
          </p:cNvSpPr>
          <p:nvPr>
            <p:ph type="pic" idx="1"/>
          </p:nvPr>
        </p:nvSpPr>
        <p:spPr>
          <a:xfrm>
            <a:off x="7169152" y="2614507"/>
            <a:ext cx="21945600" cy="17556480"/>
          </a:xfrm>
        </p:spPr>
        <p:txBody>
          <a:bodyPr/>
          <a:lstStyle>
            <a:lvl1pPr marL="0" indent="0">
              <a:buNone/>
              <a:defRPr sz="13200"/>
            </a:lvl1pPr>
            <a:lvl2pPr marL="1881012" indent="0">
              <a:buNone/>
              <a:defRPr sz="11500"/>
            </a:lvl2pPr>
            <a:lvl3pPr marL="3762024" indent="0">
              <a:buNone/>
              <a:defRPr sz="9900"/>
            </a:lvl3pPr>
            <a:lvl4pPr marL="5643037" indent="0">
              <a:buNone/>
              <a:defRPr sz="8200"/>
            </a:lvl4pPr>
            <a:lvl5pPr marL="7524049" indent="0">
              <a:buNone/>
              <a:defRPr sz="8200"/>
            </a:lvl5pPr>
            <a:lvl6pPr marL="9405061" indent="0">
              <a:buNone/>
              <a:defRPr sz="8200"/>
            </a:lvl6pPr>
            <a:lvl7pPr marL="11286073" indent="0">
              <a:buNone/>
              <a:defRPr sz="8200"/>
            </a:lvl7pPr>
            <a:lvl8pPr marL="13167086" indent="0">
              <a:buNone/>
              <a:defRPr sz="8200"/>
            </a:lvl8pPr>
            <a:lvl9pPr marL="15048098" indent="0">
              <a:buNone/>
              <a:defRPr sz="8200"/>
            </a:lvl9pPr>
          </a:lstStyle>
          <a:p>
            <a:endParaRPr lang="en-US"/>
          </a:p>
        </p:txBody>
      </p:sp>
      <p:sp>
        <p:nvSpPr>
          <p:cNvPr id="4" name="Text Placeholder 3"/>
          <p:cNvSpPr>
            <a:spLocks noGrp="1"/>
          </p:cNvSpPr>
          <p:nvPr>
            <p:ph type="body" sz="half" idx="2"/>
          </p:nvPr>
        </p:nvSpPr>
        <p:spPr>
          <a:xfrm>
            <a:off x="7169152" y="22900642"/>
            <a:ext cx="21945600" cy="3434078"/>
          </a:xfrm>
        </p:spPr>
        <p:txBody>
          <a:bodyPr/>
          <a:lstStyle>
            <a:lvl1pPr marL="0" indent="0">
              <a:buNone/>
              <a:defRPr sz="5800"/>
            </a:lvl1pPr>
            <a:lvl2pPr marL="1881012" indent="0">
              <a:buNone/>
              <a:defRPr sz="4900"/>
            </a:lvl2pPr>
            <a:lvl3pPr marL="3762024" indent="0">
              <a:buNone/>
              <a:defRPr sz="4100"/>
            </a:lvl3pPr>
            <a:lvl4pPr marL="5643037" indent="0">
              <a:buNone/>
              <a:defRPr sz="3700"/>
            </a:lvl4pPr>
            <a:lvl5pPr marL="7524049" indent="0">
              <a:buNone/>
              <a:defRPr sz="3700"/>
            </a:lvl5pPr>
            <a:lvl6pPr marL="9405061" indent="0">
              <a:buNone/>
              <a:defRPr sz="3700"/>
            </a:lvl6pPr>
            <a:lvl7pPr marL="11286073" indent="0">
              <a:buNone/>
              <a:defRPr sz="3700"/>
            </a:lvl7pPr>
            <a:lvl8pPr marL="13167086" indent="0">
              <a:buNone/>
              <a:defRPr sz="3700"/>
            </a:lvl8pPr>
            <a:lvl9pPr marL="15048098" indent="0">
              <a:buNone/>
              <a:defRPr sz="3700"/>
            </a:lvl9pPr>
          </a:lstStyle>
          <a:p>
            <a:pPr lvl="0"/>
            <a:r>
              <a:rPr lang="en-US"/>
              <a:t>Click to edit Master text styles</a:t>
            </a:r>
          </a:p>
        </p:txBody>
      </p:sp>
      <p:sp>
        <p:nvSpPr>
          <p:cNvPr id="5" name="Date Placeholder 4"/>
          <p:cNvSpPr>
            <a:spLocks noGrp="1"/>
          </p:cNvSpPr>
          <p:nvPr>
            <p:ph type="dt" sz="half" idx="10"/>
          </p:nvPr>
        </p:nvSpPr>
        <p:spPr/>
        <p:txBody>
          <a:bodyPr/>
          <a:lstStyle/>
          <a:p>
            <a:fld id="{F572F15C-3221-4C36-990B-F13560CC8439}" type="datetimeFigureOut">
              <a:rPr lang="en-US" smtClean="0"/>
              <a:t>11/20/2025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730EB1-B29D-4559-A2E8-914B806E785B}" type="slidenum">
              <a:rPr lang="en-US" smtClean="0"/>
              <a:t>‹#›</a:t>
            </a:fld>
            <a:endParaRPr lang="en-US"/>
          </a:p>
        </p:txBody>
      </p:sp>
    </p:spTree>
    <p:extLst>
      <p:ext uri="{BB962C8B-B14F-4D97-AF65-F5344CB8AC3E}">
        <p14:creationId xmlns:p14="http://schemas.microsoft.com/office/powerpoint/2010/main" val="10924959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28800" y="1171789"/>
            <a:ext cx="32918400" cy="4876800"/>
          </a:xfrm>
          <a:prstGeom prst="rect">
            <a:avLst/>
          </a:prstGeom>
        </p:spPr>
        <p:txBody>
          <a:bodyPr vert="horz" lIns="376202" tIns="188101" rIns="376202" bIns="188101" rtlCol="0" anchor="ctr">
            <a:normAutofit/>
          </a:bodyPr>
          <a:lstStyle/>
          <a:p>
            <a:r>
              <a:rPr lang="en-US"/>
              <a:t>Click to edit Master title style</a:t>
            </a:r>
          </a:p>
        </p:txBody>
      </p:sp>
      <p:sp>
        <p:nvSpPr>
          <p:cNvPr id="3" name="Text Placeholder 2"/>
          <p:cNvSpPr>
            <a:spLocks noGrp="1"/>
          </p:cNvSpPr>
          <p:nvPr>
            <p:ph type="body" idx="1"/>
          </p:nvPr>
        </p:nvSpPr>
        <p:spPr>
          <a:xfrm>
            <a:off x="1828800" y="6827522"/>
            <a:ext cx="32918400" cy="19310775"/>
          </a:xfrm>
          <a:prstGeom prst="rect">
            <a:avLst/>
          </a:prstGeom>
        </p:spPr>
        <p:txBody>
          <a:bodyPr vert="horz" lIns="376202" tIns="188101" rIns="376202" bIns="18810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828800" y="27120429"/>
            <a:ext cx="8534400" cy="1557867"/>
          </a:xfrm>
          <a:prstGeom prst="rect">
            <a:avLst/>
          </a:prstGeom>
        </p:spPr>
        <p:txBody>
          <a:bodyPr vert="horz" lIns="376202" tIns="188101" rIns="376202" bIns="188101" rtlCol="0" anchor="ctr"/>
          <a:lstStyle>
            <a:lvl1pPr algn="l">
              <a:defRPr sz="4900">
                <a:solidFill>
                  <a:schemeClr val="tx1">
                    <a:tint val="75000"/>
                  </a:schemeClr>
                </a:solidFill>
              </a:defRPr>
            </a:lvl1pPr>
          </a:lstStyle>
          <a:p>
            <a:fld id="{F572F15C-3221-4C36-990B-F13560CC8439}" type="datetimeFigureOut">
              <a:rPr lang="en-US" smtClean="0"/>
              <a:t>11/20/2025</a:t>
            </a:fld>
            <a:endParaRPr lang="en-US"/>
          </a:p>
        </p:txBody>
      </p:sp>
      <p:sp>
        <p:nvSpPr>
          <p:cNvPr id="5" name="Footer Placeholder 4"/>
          <p:cNvSpPr>
            <a:spLocks noGrp="1"/>
          </p:cNvSpPr>
          <p:nvPr>
            <p:ph type="ftr" sz="quarter" idx="3"/>
          </p:nvPr>
        </p:nvSpPr>
        <p:spPr>
          <a:xfrm>
            <a:off x="12496800" y="27120429"/>
            <a:ext cx="11582400" cy="1557867"/>
          </a:xfrm>
          <a:prstGeom prst="rect">
            <a:avLst/>
          </a:prstGeom>
        </p:spPr>
        <p:txBody>
          <a:bodyPr vert="horz" lIns="376202" tIns="188101" rIns="376202" bIns="188101" rtlCol="0" anchor="ctr"/>
          <a:lstStyle>
            <a:lvl1pPr algn="ctr">
              <a:defRPr sz="4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6212800" y="27120429"/>
            <a:ext cx="8534400" cy="1557867"/>
          </a:xfrm>
          <a:prstGeom prst="rect">
            <a:avLst/>
          </a:prstGeom>
        </p:spPr>
        <p:txBody>
          <a:bodyPr vert="horz" lIns="376202" tIns="188101" rIns="376202" bIns="188101" rtlCol="0" anchor="ctr"/>
          <a:lstStyle>
            <a:lvl1pPr algn="r">
              <a:defRPr sz="4900">
                <a:solidFill>
                  <a:schemeClr val="tx1">
                    <a:tint val="75000"/>
                  </a:schemeClr>
                </a:solidFill>
              </a:defRPr>
            </a:lvl1pPr>
          </a:lstStyle>
          <a:p>
            <a:fld id="{44730EB1-B29D-4559-A2E8-914B806E785B}" type="slidenum">
              <a:rPr lang="en-US" smtClean="0"/>
              <a:t>‹#›</a:t>
            </a:fld>
            <a:endParaRPr lang="en-US"/>
          </a:p>
        </p:txBody>
      </p:sp>
    </p:spTree>
    <p:extLst>
      <p:ext uri="{BB962C8B-B14F-4D97-AF65-F5344CB8AC3E}">
        <p14:creationId xmlns:p14="http://schemas.microsoft.com/office/powerpoint/2010/main" val="39210974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762024" rtl="0" eaLnBrk="1" latinLnBrk="0" hangingPunct="1">
        <a:spcBef>
          <a:spcPct val="0"/>
        </a:spcBef>
        <a:buNone/>
        <a:defRPr sz="18100" kern="1200">
          <a:solidFill>
            <a:schemeClr val="tx1"/>
          </a:solidFill>
          <a:latin typeface="+mj-lt"/>
          <a:ea typeface="+mj-ea"/>
          <a:cs typeface="+mj-cs"/>
        </a:defRPr>
      </a:lvl1pPr>
    </p:titleStyle>
    <p:bodyStyle>
      <a:lvl1pPr marL="1410759" indent="-1410759" algn="l" defTabSz="3762024" rtl="0" eaLnBrk="1" latinLnBrk="0" hangingPunct="1">
        <a:spcBef>
          <a:spcPct val="20000"/>
        </a:spcBef>
        <a:buFont typeface="Arial" panose="020B0604020202020204" pitchFamily="34" charset="0"/>
        <a:buChar char="•"/>
        <a:defRPr sz="13200" kern="1200">
          <a:solidFill>
            <a:schemeClr val="tx1"/>
          </a:solidFill>
          <a:latin typeface="+mn-lt"/>
          <a:ea typeface="+mn-ea"/>
          <a:cs typeface="+mn-cs"/>
        </a:defRPr>
      </a:lvl1pPr>
      <a:lvl2pPr marL="3056645" indent="-1175633" algn="l" defTabSz="3762024" rtl="0" eaLnBrk="1" latinLnBrk="0" hangingPunct="1">
        <a:spcBef>
          <a:spcPct val="20000"/>
        </a:spcBef>
        <a:buFont typeface="Arial" panose="020B0604020202020204" pitchFamily="34" charset="0"/>
        <a:buChar char="–"/>
        <a:defRPr sz="11500" kern="1200">
          <a:solidFill>
            <a:schemeClr val="tx1"/>
          </a:solidFill>
          <a:latin typeface="+mn-lt"/>
          <a:ea typeface="+mn-ea"/>
          <a:cs typeface="+mn-cs"/>
        </a:defRPr>
      </a:lvl2pPr>
      <a:lvl3pPr marL="4702531" indent="-940506" algn="l" defTabSz="376202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3pPr>
      <a:lvl4pPr marL="6583543" indent="-940506" algn="l" defTabSz="3762024" rtl="0" eaLnBrk="1" latinLnBrk="0" hangingPunct="1">
        <a:spcBef>
          <a:spcPct val="20000"/>
        </a:spcBef>
        <a:buFont typeface="Arial" panose="020B0604020202020204" pitchFamily="34" charset="0"/>
        <a:buChar char="–"/>
        <a:defRPr sz="8200" kern="1200">
          <a:solidFill>
            <a:schemeClr val="tx1"/>
          </a:solidFill>
          <a:latin typeface="+mn-lt"/>
          <a:ea typeface="+mn-ea"/>
          <a:cs typeface="+mn-cs"/>
        </a:defRPr>
      </a:lvl4pPr>
      <a:lvl5pPr marL="8464555" indent="-940506" algn="l" defTabSz="3762024" rtl="0" eaLnBrk="1" latinLnBrk="0" hangingPunct="1">
        <a:spcBef>
          <a:spcPct val="20000"/>
        </a:spcBef>
        <a:buFont typeface="Arial" panose="020B0604020202020204" pitchFamily="34" charset="0"/>
        <a:buChar char="»"/>
        <a:defRPr sz="8200" kern="1200">
          <a:solidFill>
            <a:schemeClr val="tx1"/>
          </a:solidFill>
          <a:latin typeface="+mn-lt"/>
          <a:ea typeface="+mn-ea"/>
          <a:cs typeface="+mn-cs"/>
        </a:defRPr>
      </a:lvl5pPr>
      <a:lvl6pPr marL="10345567" indent="-940506" algn="l" defTabSz="3762024" rtl="0" eaLnBrk="1" latinLnBrk="0" hangingPunct="1">
        <a:spcBef>
          <a:spcPct val="20000"/>
        </a:spcBef>
        <a:buFont typeface="Arial" panose="020B0604020202020204" pitchFamily="34" charset="0"/>
        <a:buChar char="•"/>
        <a:defRPr sz="8200" kern="1200">
          <a:solidFill>
            <a:schemeClr val="tx1"/>
          </a:solidFill>
          <a:latin typeface="+mn-lt"/>
          <a:ea typeface="+mn-ea"/>
          <a:cs typeface="+mn-cs"/>
        </a:defRPr>
      </a:lvl6pPr>
      <a:lvl7pPr marL="12226580" indent="-940506" algn="l" defTabSz="3762024" rtl="0" eaLnBrk="1" latinLnBrk="0" hangingPunct="1">
        <a:spcBef>
          <a:spcPct val="20000"/>
        </a:spcBef>
        <a:buFont typeface="Arial" panose="020B0604020202020204" pitchFamily="34" charset="0"/>
        <a:buChar char="•"/>
        <a:defRPr sz="8200" kern="1200">
          <a:solidFill>
            <a:schemeClr val="tx1"/>
          </a:solidFill>
          <a:latin typeface="+mn-lt"/>
          <a:ea typeface="+mn-ea"/>
          <a:cs typeface="+mn-cs"/>
        </a:defRPr>
      </a:lvl7pPr>
      <a:lvl8pPr marL="14107592" indent="-940506" algn="l" defTabSz="3762024" rtl="0" eaLnBrk="1" latinLnBrk="0" hangingPunct="1">
        <a:spcBef>
          <a:spcPct val="20000"/>
        </a:spcBef>
        <a:buFont typeface="Arial" panose="020B0604020202020204" pitchFamily="34" charset="0"/>
        <a:buChar char="•"/>
        <a:defRPr sz="8200" kern="1200">
          <a:solidFill>
            <a:schemeClr val="tx1"/>
          </a:solidFill>
          <a:latin typeface="+mn-lt"/>
          <a:ea typeface="+mn-ea"/>
          <a:cs typeface="+mn-cs"/>
        </a:defRPr>
      </a:lvl8pPr>
      <a:lvl9pPr marL="15988604" indent="-940506" algn="l" defTabSz="3762024" rtl="0" eaLnBrk="1" latinLnBrk="0" hangingPunct="1">
        <a:spcBef>
          <a:spcPct val="20000"/>
        </a:spcBef>
        <a:buFont typeface="Arial" panose="020B0604020202020204" pitchFamily="34" charset="0"/>
        <a:buChar char="•"/>
        <a:defRPr sz="8200" kern="1200">
          <a:solidFill>
            <a:schemeClr val="tx1"/>
          </a:solidFill>
          <a:latin typeface="+mn-lt"/>
          <a:ea typeface="+mn-ea"/>
          <a:cs typeface="+mn-cs"/>
        </a:defRPr>
      </a:lvl9pPr>
    </p:bodyStyle>
    <p:otherStyle>
      <a:defPPr>
        <a:defRPr lang="en-US"/>
      </a:defPPr>
      <a:lvl1pPr marL="0" algn="l" defTabSz="3762024" rtl="0" eaLnBrk="1" latinLnBrk="0" hangingPunct="1">
        <a:defRPr sz="7400" kern="1200">
          <a:solidFill>
            <a:schemeClr val="tx1"/>
          </a:solidFill>
          <a:latin typeface="+mn-lt"/>
          <a:ea typeface="+mn-ea"/>
          <a:cs typeface="+mn-cs"/>
        </a:defRPr>
      </a:lvl1pPr>
      <a:lvl2pPr marL="1881012" algn="l" defTabSz="3762024" rtl="0" eaLnBrk="1" latinLnBrk="0" hangingPunct="1">
        <a:defRPr sz="7400" kern="1200">
          <a:solidFill>
            <a:schemeClr val="tx1"/>
          </a:solidFill>
          <a:latin typeface="+mn-lt"/>
          <a:ea typeface="+mn-ea"/>
          <a:cs typeface="+mn-cs"/>
        </a:defRPr>
      </a:lvl2pPr>
      <a:lvl3pPr marL="3762024" algn="l" defTabSz="3762024" rtl="0" eaLnBrk="1" latinLnBrk="0" hangingPunct="1">
        <a:defRPr sz="7400" kern="1200">
          <a:solidFill>
            <a:schemeClr val="tx1"/>
          </a:solidFill>
          <a:latin typeface="+mn-lt"/>
          <a:ea typeface="+mn-ea"/>
          <a:cs typeface="+mn-cs"/>
        </a:defRPr>
      </a:lvl3pPr>
      <a:lvl4pPr marL="5643037" algn="l" defTabSz="3762024" rtl="0" eaLnBrk="1" latinLnBrk="0" hangingPunct="1">
        <a:defRPr sz="7400" kern="1200">
          <a:solidFill>
            <a:schemeClr val="tx1"/>
          </a:solidFill>
          <a:latin typeface="+mn-lt"/>
          <a:ea typeface="+mn-ea"/>
          <a:cs typeface="+mn-cs"/>
        </a:defRPr>
      </a:lvl4pPr>
      <a:lvl5pPr marL="7524049" algn="l" defTabSz="3762024" rtl="0" eaLnBrk="1" latinLnBrk="0" hangingPunct="1">
        <a:defRPr sz="7400" kern="1200">
          <a:solidFill>
            <a:schemeClr val="tx1"/>
          </a:solidFill>
          <a:latin typeface="+mn-lt"/>
          <a:ea typeface="+mn-ea"/>
          <a:cs typeface="+mn-cs"/>
        </a:defRPr>
      </a:lvl5pPr>
      <a:lvl6pPr marL="9405061" algn="l" defTabSz="3762024" rtl="0" eaLnBrk="1" latinLnBrk="0" hangingPunct="1">
        <a:defRPr sz="7400" kern="1200">
          <a:solidFill>
            <a:schemeClr val="tx1"/>
          </a:solidFill>
          <a:latin typeface="+mn-lt"/>
          <a:ea typeface="+mn-ea"/>
          <a:cs typeface="+mn-cs"/>
        </a:defRPr>
      </a:lvl6pPr>
      <a:lvl7pPr marL="11286073" algn="l" defTabSz="3762024" rtl="0" eaLnBrk="1" latinLnBrk="0" hangingPunct="1">
        <a:defRPr sz="7400" kern="1200">
          <a:solidFill>
            <a:schemeClr val="tx1"/>
          </a:solidFill>
          <a:latin typeface="+mn-lt"/>
          <a:ea typeface="+mn-ea"/>
          <a:cs typeface="+mn-cs"/>
        </a:defRPr>
      </a:lvl7pPr>
      <a:lvl8pPr marL="13167086" algn="l" defTabSz="3762024" rtl="0" eaLnBrk="1" latinLnBrk="0" hangingPunct="1">
        <a:defRPr sz="7400" kern="1200">
          <a:solidFill>
            <a:schemeClr val="tx1"/>
          </a:solidFill>
          <a:latin typeface="+mn-lt"/>
          <a:ea typeface="+mn-ea"/>
          <a:cs typeface="+mn-cs"/>
        </a:defRPr>
      </a:lvl8pPr>
      <a:lvl9pPr marL="15048098" algn="l" defTabSz="3762024" rtl="0" eaLnBrk="1" latinLnBrk="0" hangingPunct="1">
        <a:defRPr sz="7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jpeg"/><Relationship Id="rId18" Type="http://schemas.openxmlformats.org/officeDocument/2006/relationships/image" Target="../media/image1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jpeg"/><Relationship Id="rId17" Type="http://schemas.openxmlformats.org/officeDocument/2006/relationships/image" Target="../media/image16.jpeg"/><Relationship Id="rId2" Type="http://schemas.openxmlformats.org/officeDocument/2006/relationships/image" Target="../media/image1.png"/><Relationship Id="rId16"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jpeg"/><Relationship Id="rId5" Type="http://schemas.openxmlformats.org/officeDocument/2006/relationships/image" Target="../media/image4.png"/><Relationship Id="rId15" Type="http://schemas.openxmlformats.org/officeDocument/2006/relationships/image" Target="../media/image14.jpe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 name="2 Columns" hidden="1">
            <a:extLst>
              <a:ext uri="{FF2B5EF4-FFF2-40B4-BE49-F238E27FC236}">
                <a16:creationId xmlns:a16="http://schemas.microsoft.com/office/drawing/2014/main" id="{59AFD819-B1F4-4147-8B7C-9DAED5F68838}"/>
              </a:ext>
            </a:extLst>
          </p:cNvPr>
          <p:cNvGraphicFramePr>
            <a:graphicFrameLocks noGrp="1"/>
          </p:cNvGraphicFramePr>
          <p:nvPr>
            <p:extLst>
              <p:ext uri="{D42A27DB-BD31-4B8C-83A1-F6EECF244321}">
                <p14:modId xmlns:p14="http://schemas.microsoft.com/office/powerpoint/2010/main" val="1567598834"/>
              </p:ext>
            </p:extLst>
          </p:nvPr>
        </p:nvGraphicFramePr>
        <p:xfrm>
          <a:off x="914400" y="8576"/>
          <a:ext cx="34747200" cy="29252224"/>
        </p:xfrm>
        <a:graphic>
          <a:graphicData uri="http://schemas.openxmlformats.org/drawingml/2006/table">
            <a:tbl>
              <a:tblPr firstRow="1" bandRow="1">
                <a:tableStyleId>{5C22544A-7EE6-4342-B048-85BDC9FD1C3A}</a:tableStyleId>
              </a:tblPr>
              <a:tblGrid>
                <a:gridCol w="17373600">
                  <a:extLst>
                    <a:ext uri="{9D8B030D-6E8A-4147-A177-3AD203B41FA5}">
                      <a16:colId xmlns:a16="http://schemas.microsoft.com/office/drawing/2014/main" val="3330784000"/>
                    </a:ext>
                  </a:extLst>
                </a:gridCol>
                <a:gridCol w="17373600">
                  <a:extLst>
                    <a:ext uri="{9D8B030D-6E8A-4147-A177-3AD203B41FA5}">
                      <a16:colId xmlns:a16="http://schemas.microsoft.com/office/drawing/2014/main" val="3252667576"/>
                    </a:ext>
                  </a:extLst>
                </a:gridCol>
              </a:tblGrid>
              <a:tr h="29252224">
                <a:tc>
                  <a:txBody>
                    <a:bodyPr/>
                    <a:lstStyle/>
                    <a:p>
                      <a:endParaRPr lang="en-US" dirty="0"/>
                    </a:p>
                  </a:txBody>
                  <a:tcPr>
                    <a:lnL w="12700" cap="flat" cmpd="sng" algn="ctr">
                      <a:noFill/>
                      <a:prstDash val="solid"/>
                      <a:round/>
                      <a:headEnd type="none" w="med" len="med"/>
                      <a:tailEnd type="none" w="med" len="med"/>
                    </a:lnL>
                    <a:lnR w="38100" cap="flat" cmpd="sng" algn="ctr">
                      <a:solidFill>
                        <a:srgbClr val="C0504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38100" cap="flat" cmpd="sng" algn="ctr">
                      <a:solidFill>
                        <a:srgbClr val="C0504D"/>
                      </a:solidFill>
                      <a:prstDash val="solid"/>
                      <a:round/>
                      <a:headEnd type="none" w="med" len="med"/>
                      <a:tailEnd type="none" w="med" len="med"/>
                    </a:lnL>
                    <a:lnR w="381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15858156"/>
                  </a:ext>
                </a:extLst>
              </a:tr>
            </a:tbl>
          </a:graphicData>
        </a:graphic>
      </p:graphicFrame>
      <p:graphicFrame>
        <p:nvGraphicFramePr>
          <p:cNvPr id="43" name="3 Columns" hidden="1">
            <a:extLst>
              <a:ext uri="{FF2B5EF4-FFF2-40B4-BE49-F238E27FC236}">
                <a16:creationId xmlns:a16="http://schemas.microsoft.com/office/drawing/2014/main" id="{3870E882-2A03-A648-BCE8-10D8B61C409A}"/>
              </a:ext>
            </a:extLst>
          </p:cNvPr>
          <p:cNvGraphicFramePr>
            <a:graphicFrameLocks noGrp="1"/>
          </p:cNvGraphicFramePr>
          <p:nvPr>
            <p:extLst>
              <p:ext uri="{D42A27DB-BD31-4B8C-83A1-F6EECF244321}">
                <p14:modId xmlns:p14="http://schemas.microsoft.com/office/powerpoint/2010/main" val="1704632984"/>
              </p:ext>
            </p:extLst>
          </p:nvPr>
        </p:nvGraphicFramePr>
        <p:xfrm>
          <a:off x="900266" y="-2"/>
          <a:ext cx="34772220" cy="29249913"/>
        </p:xfrm>
        <a:graphic>
          <a:graphicData uri="http://schemas.openxmlformats.org/drawingml/2006/table">
            <a:tbl>
              <a:tblPr firstRow="1" bandRow="1">
                <a:tableStyleId>{5C22544A-7EE6-4342-B048-85BDC9FD1C3A}</a:tableStyleId>
              </a:tblPr>
              <a:tblGrid>
                <a:gridCol w="11590740">
                  <a:extLst>
                    <a:ext uri="{9D8B030D-6E8A-4147-A177-3AD203B41FA5}">
                      <a16:colId xmlns:a16="http://schemas.microsoft.com/office/drawing/2014/main" val="3330784000"/>
                    </a:ext>
                  </a:extLst>
                </a:gridCol>
                <a:gridCol w="11590740">
                  <a:extLst>
                    <a:ext uri="{9D8B030D-6E8A-4147-A177-3AD203B41FA5}">
                      <a16:colId xmlns:a16="http://schemas.microsoft.com/office/drawing/2014/main" val="3252667576"/>
                    </a:ext>
                  </a:extLst>
                </a:gridCol>
                <a:gridCol w="11590740">
                  <a:extLst>
                    <a:ext uri="{9D8B030D-6E8A-4147-A177-3AD203B41FA5}">
                      <a16:colId xmlns:a16="http://schemas.microsoft.com/office/drawing/2014/main" val="4047240298"/>
                    </a:ext>
                  </a:extLst>
                </a:gridCol>
              </a:tblGrid>
              <a:tr h="29249913">
                <a:tc>
                  <a:txBody>
                    <a:bodyPr/>
                    <a:lstStyle/>
                    <a:p>
                      <a:endParaRPr lang="en-US" dirty="0"/>
                    </a:p>
                  </a:txBody>
                  <a:tcPr>
                    <a:lnL w="12700" cap="flat" cmpd="sng" algn="ctr">
                      <a:noFill/>
                      <a:prstDash val="solid"/>
                      <a:round/>
                      <a:headEnd type="none" w="med" len="med"/>
                      <a:tailEnd type="none" w="med" len="med"/>
                    </a:lnL>
                    <a:lnR w="38100" cap="flat" cmpd="sng" algn="ctr">
                      <a:solidFill>
                        <a:srgbClr val="C0504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38100" cap="flat" cmpd="sng" algn="ctr">
                      <a:solidFill>
                        <a:srgbClr val="C0504D"/>
                      </a:solidFill>
                      <a:prstDash val="solid"/>
                      <a:round/>
                      <a:headEnd type="none" w="med" len="med"/>
                      <a:tailEnd type="none" w="med" len="med"/>
                    </a:lnL>
                    <a:lnR w="38100" cap="flat" cmpd="sng" algn="ctr">
                      <a:solidFill>
                        <a:srgbClr val="C0504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38100" cap="flat" cmpd="sng" algn="ctr">
                      <a:solidFill>
                        <a:srgbClr val="C0504D"/>
                      </a:solidFill>
                      <a:prstDash val="solid"/>
                      <a:round/>
                      <a:headEnd type="none" w="med" len="med"/>
                      <a:tailEnd type="none" w="med" len="med"/>
                    </a:lnL>
                    <a:lnR w="381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15858156"/>
                  </a:ext>
                </a:extLst>
              </a:tr>
            </a:tbl>
          </a:graphicData>
        </a:graphic>
      </p:graphicFrame>
      <p:graphicFrame>
        <p:nvGraphicFramePr>
          <p:cNvPr id="14" name="4 Columns" hidden="1">
            <a:extLst>
              <a:ext uri="{FF2B5EF4-FFF2-40B4-BE49-F238E27FC236}">
                <a16:creationId xmlns:a16="http://schemas.microsoft.com/office/drawing/2014/main" id="{932D0FFE-7547-FC45-AB8D-8FCF34615342}"/>
              </a:ext>
            </a:extLst>
          </p:cNvPr>
          <p:cNvGraphicFramePr>
            <a:graphicFrameLocks noGrp="1"/>
          </p:cNvGraphicFramePr>
          <p:nvPr>
            <p:extLst>
              <p:ext uri="{D42A27DB-BD31-4B8C-83A1-F6EECF244321}">
                <p14:modId xmlns:p14="http://schemas.microsoft.com/office/powerpoint/2010/main" val="4229043665"/>
              </p:ext>
            </p:extLst>
          </p:nvPr>
        </p:nvGraphicFramePr>
        <p:xfrm>
          <a:off x="914400" y="0"/>
          <a:ext cx="34720568" cy="29249913"/>
        </p:xfrm>
        <a:graphic>
          <a:graphicData uri="http://schemas.openxmlformats.org/drawingml/2006/table">
            <a:tbl>
              <a:tblPr firstRow="1" bandRow="1">
                <a:tableStyleId>{5C22544A-7EE6-4342-B048-85BDC9FD1C3A}</a:tableStyleId>
              </a:tblPr>
              <a:tblGrid>
                <a:gridCol w="8680142">
                  <a:extLst>
                    <a:ext uri="{9D8B030D-6E8A-4147-A177-3AD203B41FA5}">
                      <a16:colId xmlns:a16="http://schemas.microsoft.com/office/drawing/2014/main" val="3330784000"/>
                    </a:ext>
                  </a:extLst>
                </a:gridCol>
                <a:gridCol w="8680142">
                  <a:extLst>
                    <a:ext uri="{9D8B030D-6E8A-4147-A177-3AD203B41FA5}">
                      <a16:colId xmlns:a16="http://schemas.microsoft.com/office/drawing/2014/main" val="3252667576"/>
                    </a:ext>
                  </a:extLst>
                </a:gridCol>
                <a:gridCol w="8680142">
                  <a:extLst>
                    <a:ext uri="{9D8B030D-6E8A-4147-A177-3AD203B41FA5}">
                      <a16:colId xmlns:a16="http://schemas.microsoft.com/office/drawing/2014/main" val="4047240298"/>
                    </a:ext>
                  </a:extLst>
                </a:gridCol>
                <a:gridCol w="8680142">
                  <a:extLst>
                    <a:ext uri="{9D8B030D-6E8A-4147-A177-3AD203B41FA5}">
                      <a16:colId xmlns:a16="http://schemas.microsoft.com/office/drawing/2014/main" val="3365257559"/>
                    </a:ext>
                  </a:extLst>
                </a:gridCol>
              </a:tblGrid>
              <a:tr h="29249913">
                <a:tc>
                  <a:txBody>
                    <a:bodyPr/>
                    <a:lstStyle/>
                    <a:p>
                      <a:endParaRPr lang="en-US" dirty="0"/>
                    </a:p>
                  </a:txBody>
                  <a:tcPr>
                    <a:lnL w="12700" cap="flat" cmpd="sng" algn="ctr">
                      <a:noFill/>
                      <a:prstDash val="solid"/>
                      <a:round/>
                      <a:headEnd type="none" w="med" len="med"/>
                      <a:tailEnd type="none" w="med" len="med"/>
                    </a:lnL>
                    <a:lnR w="38100" cap="flat" cmpd="sng" algn="ctr">
                      <a:solidFill>
                        <a:srgbClr val="C0504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38100" cap="flat" cmpd="sng" algn="ctr">
                      <a:solidFill>
                        <a:srgbClr val="C0504D"/>
                      </a:solidFill>
                      <a:prstDash val="solid"/>
                      <a:round/>
                      <a:headEnd type="none" w="med" len="med"/>
                      <a:tailEnd type="none" w="med" len="med"/>
                    </a:lnL>
                    <a:lnR w="38100" cap="flat" cmpd="sng" algn="ctr">
                      <a:solidFill>
                        <a:srgbClr val="C0504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38100" cap="flat" cmpd="sng" algn="ctr">
                      <a:solidFill>
                        <a:srgbClr val="C0504D"/>
                      </a:solidFill>
                      <a:prstDash val="solid"/>
                      <a:round/>
                      <a:headEnd type="none" w="med" len="med"/>
                      <a:tailEnd type="none" w="med" len="med"/>
                    </a:lnL>
                    <a:lnR w="38100" cap="flat" cmpd="sng" algn="ctr">
                      <a:solidFill>
                        <a:srgbClr val="C0504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38100" cap="flat" cmpd="sng" algn="ctr">
                      <a:solidFill>
                        <a:srgbClr val="C0504D"/>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15858156"/>
                  </a:ext>
                </a:extLst>
              </a:tr>
            </a:tbl>
          </a:graphicData>
        </a:graphic>
      </p:graphicFrame>
      <p:sp>
        <p:nvSpPr>
          <p:cNvPr id="20" name="FooterBG">
            <a:extLst>
              <a:ext uri="{FF2B5EF4-FFF2-40B4-BE49-F238E27FC236}">
                <a16:creationId xmlns:a16="http://schemas.microsoft.com/office/drawing/2014/main" id="{B4DE1671-0E59-0642-877D-41A9CEA92FBA}"/>
              </a:ext>
            </a:extLst>
          </p:cNvPr>
          <p:cNvSpPr/>
          <p:nvPr/>
        </p:nvSpPr>
        <p:spPr>
          <a:xfrm>
            <a:off x="0" y="26757021"/>
            <a:ext cx="36576000" cy="2503779"/>
          </a:xfrm>
          <a:prstGeom prst="rect">
            <a:avLst/>
          </a:prstGeom>
          <a:solidFill>
            <a:srgbClr val="600E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HeaderBG">
            <a:extLst>
              <a:ext uri="{FF2B5EF4-FFF2-40B4-BE49-F238E27FC236}">
                <a16:creationId xmlns:a16="http://schemas.microsoft.com/office/drawing/2014/main" id="{A8840269-4E94-B644-AD24-E1224FF79E47}"/>
              </a:ext>
            </a:extLst>
          </p:cNvPr>
          <p:cNvSpPr/>
          <p:nvPr/>
        </p:nvSpPr>
        <p:spPr>
          <a:xfrm>
            <a:off x="0" y="0"/>
            <a:ext cx="36576000" cy="3657600"/>
          </a:xfrm>
          <a:prstGeom prst="rect">
            <a:avLst/>
          </a:prstGeom>
          <a:solidFill>
            <a:srgbClr val="600E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Logo Horizontal" hidden="1">
            <a:extLst>
              <a:ext uri="{FF2B5EF4-FFF2-40B4-BE49-F238E27FC236}">
                <a16:creationId xmlns:a16="http://schemas.microsoft.com/office/drawing/2014/main" id="{950DC6B6-63C0-BD48-A673-20EF0AA9E26D}"/>
              </a:ext>
            </a:extLst>
          </p:cNvPr>
          <p:cNvGrpSpPr/>
          <p:nvPr/>
        </p:nvGrpSpPr>
        <p:grpSpPr>
          <a:xfrm>
            <a:off x="26657300" y="1162050"/>
            <a:ext cx="9080500" cy="1333500"/>
            <a:chOff x="13747750" y="13963650"/>
            <a:chExt cx="9080500" cy="1333500"/>
          </a:xfrm>
        </p:grpSpPr>
        <p:pic>
          <p:nvPicPr>
            <p:cNvPr id="5" name="Gray" hidden="1">
              <a:extLst>
                <a:ext uri="{FF2B5EF4-FFF2-40B4-BE49-F238E27FC236}">
                  <a16:creationId xmlns:a16="http://schemas.microsoft.com/office/drawing/2014/main" id="{E35BC285-C300-C54D-9175-9A395825C0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47750" y="13970000"/>
              <a:ext cx="9080500" cy="1320800"/>
            </a:xfrm>
            <a:prstGeom prst="rect">
              <a:avLst/>
            </a:prstGeom>
          </p:spPr>
        </p:pic>
        <p:pic>
          <p:nvPicPr>
            <p:cNvPr id="7" name="White">
              <a:extLst>
                <a:ext uri="{FF2B5EF4-FFF2-40B4-BE49-F238E27FC236}">
                  <a16:creationId xmlns:a16="http://schemas.microsoft.com/office/drawing/2014/main" id="{7EF9E062-0B76-A94C-A38F-1E3A55E0FD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47750" y="13963650"/>
              <a:ext cx="9080500" cy="1333500"/>
            </a:xfrm>
            <a:prstGeom prst="rect">
              <a:avLst/>
            </a:prstGeom>
          </p:spPr>
        </p:pic>
        <p:pic>
          <p:nvPicPr>
            <p:cNvPr id="9" name="Blue" hidden="1">
              <a:extLst>
                <a:ext uri="{FF2B5EF4-FFF2-40B4-BE49-F238E27FC236}">
                  <a16:creationId xmlns:a16="http://schemas.microsoft.com/office/drawing/2014/main" id="{BFA8E51F-F78C-E947-A503-782FD65CC0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47750" y="13970000"/>
              <a:ext cx="9080500" cy="1320800"/>
            </a:xfrm>
            <a:prstGeom prst="rect">
              <a:avLst/>
            </a:prstGeom>
          </p:spPr>
        </p:pic>
        <p:pic>
          <p:nvPicPr>
            <p:cNvPr id="11" name="Black" hidden="1">
              <a:extLst>
                <a:ext uri="{FF2B5EF4-FFF2-40B4-BE49-F238E27FC236}">
                  <a16:creationId xmlns:a16="http://schemas.microsoft.com/office/drawing/2014/main" id="{A0E1E850-0E0C-584B-A8BE-D2F0EB7794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747750" y="13970000"/>
              <a:ext cx="9080500" cy="1320800"/>
            </a:xfrm>
            <a:prstGeom prst="rect">
              <a:avLst/>
            </a:prstGeom>
          </p:spPr>
        </p:pic>
      </p:grpSp>
      <p:grpSp>
        <p:nvGrpSpPr>
          <p:cNvPr id="29" name="Logo Square">
            <a:extLst>
              <a:ext uri="{FF2B5EF4-FFF2-40B4-BE49-F238E27FC236}">
                <a16:creationId xmlns:a16="http://schemas.microsoft.com/office/drawing/2014/main" id="{4766AECB-FB5D-5E42-A0BD-6B7693CE26EC}"/>
              </a:ext>
            </a:extLst>
          </p:cNvPr>
          <p:cNvGrpSpPr/>
          <p:nvPr/>
        </p:nvGrpSpPr>
        <p:grpSpPr>
          <a:xfrm>
            <a:off x="564479" y="684082"/>
            <a:ext cx="4343400" cy="2628900"/>
            <a:chOff x="16116300" y="13315950"/>
            <a:chExt cx="4343400" cy="2628900"/>
          </a:xfrm>
        </p:grpSpPr>
        <p:pic>
          <p:nvPicPr>
            <p:cNvPr id="22" name="Gray" hidden="1">
              <a:extLst>
                <a:ext uri="{FF2B5EF4-FFF2-40B4-BE49-F238E27FC236}">
                  <a16:creationId xmlns:a16="http://schemas.microsoft.com/office/drawing/2014/main" id="{881103A2-247B-7F4B-907F-3CDEC49043D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116300" y="13322300"/>
              <a:ext cx="4343400" cy="2616200"/>
            </a:xfrm>
            <a:prstGeom prst="rect">
              <a:avLst/>
            </a:prstGeom>
          </p:spPr>
        </p:pic>
        <p:pic>
          <p:nvPicPr>
            <p:cNvPr id="24" name="Black" hidden="1">
              <a:extLst>
                <a:ext uri="{FF2B5EF4-FFF2-40B4-BE49-F238E27FC236}">
                  <a16:creationId xmlns:a16="http://schemas.microsoft.com/office/drawing/2014/main" id="{FB349601-F962-1049-BFD3-C6DD651A706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116300" y="13315950"/>
              <a:ext cx="4343400" cy="2628900"/>
            </a:xfrm>
            <a:prstGeom prst="rect">
              <a:avLst/>
            </a:prstGeom>
          </p:spPr>
        </p:pic>
        <p:pic>
          <p:nvPicPr>
            <p:cNvPr id="26" name="White">
              <a:extLst>
                <a:ext uri="{FF2B5EF4-FFF2-40B4-BE49-F238E27FC236}">
                  <a16:creationId xmlns:a16="http://schemas.microsoft.com/office/drawing/2014/main" id="{A1195AB3-4727-524A-B6FB-D3A770B757CB}"/>
                </a:ext>
              </a:extLst>
            </p:cNvPr>
            <p:cNvPicPr>
              <a:picLocks noChangeAspect="1"/>
            </p:cNvPicPr>
            <p:nvPr/>
          </p:nvPicPr>
          <p:blipFill>
            <a:blip r:embed="rId8">
              <a:extLst>
                <a:ext uri="{28A0092B-C50C-407E-A947-70E740481C1C}">
                  <a14:useLocalDpi xmlns:a14="http://schemas.microsoft.com/office/drawing/2010/main" val="0"/>
                </a:ext>
              </a:extLst>
            </a:blip>
            <a:srcRect b="22259"/>
            <a:stretch>
              <a:fillRect/>
            </a:stretch>
          </p:blipFill>
          <p:spPr>
            <a:xfrm>
              <a:off x="16116300" y="13322300"/>
              <a:ext cx="4343400" cy="2033857"/>
            </a:xfrm>
            <a:prstGeom prst="rect">
              <a:avLst/>
            </a:prstGeom>
          </p:spPr>
        </p:pic>
        <p:pic>
          <p:nvPicPr>
            <p:cNvPr id="28" name="Blue" hidden="1">
              <a:extLst>
                <a:ext uri="{FF2B5EF4-FFF2-40B4-BE49-F238E27FC236}">
                  <a16:creationId xmlns:a16="http://schemas.microsoft.com/office/drawing/2014/main" id="{C435DB93-26DE-6745-A0A0-76FDDD33D18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6116300" y="13322300"/>
              <a:ext cx="4343400" cy="2616200"/>
            </a:xfrm>
            <a:prstGeom prst="rect">
              <a:avLst/>
            </a:prstGeom>
          </p:spPr>
        </p:pic>
      </p:grpSp>
      <p:sp>
        <p:nvSpPr>
          <p:cNvPr id="37" name="Title Only" hidden="1">
            <a:extLst>
              <a:ext uri="{FF2B5EF4-FFF2-40B4-BE49-F238E27FC236}">
                <a16:creationId xmlns:a16="http://schemas.microsoft.com/office/drawing/2014/main" id="{90451287-5A60-E24B-BAF2-026AF2D40FA1}"/>
              </a:ext>
            </a:extLst>
          </p:cNvPr>
          <p:cNvSpPr/>
          <p:nvPr/>
        </p:nvSpPr>
        <p:spPr>
          <a:xfrm>
            <a:off x="914400" y="0"/>
            <a:ext cx="26764723" cy="3657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0" b="1" dirty="0">
                <a:solidFill>
                  <a:schemeClr val="bg1"/>
                </a:solidFill>
                <a:latin typeface="Montserrat ExtraBold" pitchFamily="2" charset="77"/>
                <a:ea typeface="Roboto Slab" pitchFamily="2" charset="0"/>
              </a:rPr>
              <a:t>THIS IS A VERY LONG TITLE </a:t>
            </a:r>
          </a:p>
          <a:p>
            <a:r>
              <a:rPr lang="en-US" sz="10000" b="1" dirty="0">
                <a:solidFill>
                  <a:schemeClr val="bg1"/>
                </a:solidFill>
                <a:latin typeface="Montserrat ExtraBold" pitchFamily="2" charset="77"/>
                <a:ea typeface="Roboto Slab" pitchFamily="2" charset="0"/>
              </a:rPr>
              <a:t>THAT DOES NOT HAVE A SUBTITLE</a:t>
            </a:r>
          </a:p>
        </p:txBody>
      </p:sp>
      <p:sp>
        <p:nvSpPr>
          <p:cNvPr id="45" name="Subtitle">
            <a:extLst>
              <a:ext uri="{FF2B5EF4-FFF2-40B4-BE49-F238E27FC236}">
                <a16:creationId xmlns:a16="http://schemas.microsoft.com/office/drawing/2014/main" id="{C51D73C3-3486-2245-B60E-A005D5C5B7BB}"/>
              </a:ext>
            </a:extLst>
          </p:cNvPr>
          <p:cNvSpPr/>
          <p:nvPr/>
        </p:nvSpPr>
        <p:spPr>
          <a:xfrm>
            <a:off x="5075275" y="1773466"/>
            <a:ext cx="26764723" cy="21444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dirty="0">
                <a:solidFill>
                  <a:schemeClr val="bg1"/>
                </a:solidFill>
                <a:latin typeface="Montserrat" pitchFamily="2" charset="77"/>
                <a:ea typeface="Roboto Slab" pitchFamily="2" charset="0"/>
              </a:rPr>
              <a:t>USING THE PERSONAL ESSAY</a:t>
            </a:r>
          </a:p>
        </p:txBody>
      </p:sp>
      <p:sp>
        <p:nvSpPr>
          <p:cNvPr id="42" name="Title">
            <a:extLst>
              <a:ext uri="{FF2B5EF4-FFF2-40B4-BE49-F238E27FC236}">
                <a16:creationId xmlns:a16="http://schemas.microsoft.com/office/drawing/2014/main" id="{EF0F3E4B-28D0-D548-A2B2-76EC87CF4625}"/>
              </a:ext>
            </a:extLst>
          </p:cNvPr>
          <p:cNvSpPr/>
          <p:nvPr/>
        </p:nvSpPr>
        <p:spPr>
          <a:xfrm>
            <a:off x="5101907" y="344755"/>
            <a:ext cx="26764723" cy="21444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400" b="1" dirty="0">
                <a:solidFill>
                  <a:schemeClr val="bg1"/>
                </a:solidFill>
                <a:latin typeface="Montserrat ExtraBold" pitchFamily="2" charset="77"/>
                <a:ea typeface="Roboto Slab" pitchFamily="2" charset="0"/>
              </a:rPr>
              <a:t>APPLYING CHRISTIANITY</a:t>
            </a:r>
          </a:p>
        </p:txBody>
      </p:sp>
      <p:grpSp>
        <p:nvGrpSpPr>
          <p:cNvPr id="54" name="Padding" hidden="1">
            <a:extLst>
              <a:ext uri="{FF2B5EF4-FFF2-40B4-BE49-F238E27FC236}">
                <a16:creationId xmlns:a16="http://schemas.microsoft.com/office/drawing/2014/main" id="{86414766-4DE6-0740-9176-F193EB419C73}"/>
              </a:ext>
            </a:extLst>
          </p:cNvPr>
          <p:cNvGrpSpPr/>
          <p:nvPr/>
        </p:nvGrpSpPr>
        <p:grpSpPr>
          <a:xfrm>
            <a:off x="0" y="8577"/>
            <a:ext cx="36576000" cy="29260800"/>
            <a:chOff x="0" y="0"/>
            <a:chExt cx="36576000" cy="29260800"/>
          </a:xfrm>
        </p:grpSpPr>
        <p:sp>
          <p:nvSpPr>
            <p:cNvPr id="6" name="$ 1 V">
              <a:extLst>
                <a:ext uri="{FF2B5EF4-FFF2-40B4-BE49-F238E27FC236}">
                  <a16:creationId xmlns:a16="http://schemas.microsoft.com/office/drawing/2014/main" id="{0E7B82AB-2020-3A4C-8DE9-C1A74F323656}"/>
                </a:ext>
              </a:extLst>
            </p:cNvPr>
            <p:cNvSpPr/>
            <p:nvPr/>
          </p:nvSpPr>
          <p:spPr>
            <a:xfrm>
              <a:off x="0" y="0"/>
              <a:ext cx="914400" cy="29260800"/>
            </a:xfrm>
            <a:prstGeom prst="rect">
              <a:avLst/>
            </a:prstGeom>
            <a:solidFill>
              <a:srgbClr val="C0504D">
                <a:alpha val="4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 1 V">
              <a:extLst>
                <a:ext uri="{FF2B5EF4-FFF2-40B4-BE49-F238E27FC236}">
                  <a16:creationId xmlns:a16="http://schemas.microsoft.com/office/drawing/2014/main" id="{2407EB0E-6F56-A94A-ADAC-8642F2E340EC}"/>
                </a:ext>
              </a:extLst>
            </p:cNvPr>
            <p:cNvSpPr/>
            <p:nvPr/>
          </p:nvSpPr>
          <p:spPr>
            <a:xfrm>
              <a:off x="35661600" y="0"/>
              <a:ext cx="914400" cy="29260800"/>
            </a:xfrm>
            <a:prstGeom prst="rect">
              <a:avLst/>
            </a:prstGeom>
            <a:solidFill>
              <a:srgbClr val="C0504D">
                <a:alpha val="4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 4x4">
              <a:extLst>
                <a:ext uri="{FF2B5EF4-FFF2-40B4-BE49-F238E27FC236}">
                  <a16:creationId xmlns:a16="http://schemas.microsoft.com/office/drawing/2014/main" id="{01024256-0049-A44E-BE42-899B984FABAA}"/>
                </a:ext>
              </a:extLst>
            </p:cNvPr>
            <p:cNvSpPr/>
            <p:nvPr/>
          </p:nvSpPr>
          <p:spPr>
            <a:xfrm>
              <a:off x="27679124" y="0"/>
              <a:ext cx="3657600" cy="3657600"/>
            </a:xfrm>
            <a:prstGeom prst="rect">
              <a:avLst/>
            </a:prstGeom>
            <a:solidFill>
              <a:srgbClr val="C0504D">
                <a:alpha val="4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 0.5 H">
              <a:extLst>
                <a:ext uri="{FF2B5EF4-FFF2-40B4-BE49-F238E27FC236}">
                  <a16:creationId xmlns:a16="http://schemas.microsoft.com/office/drawing/2014/main" id="{0546FE48-B379-9143-A32A-DD69A8921957}"/>
                </a:ext>
              </a:extLst>
            </p:cNvPr>
            <p:cNvSpPr/>
            <p:nvPr/>
          </p:nvSpPr>
          <p:spPr>
            <a:xfrm rot="16200000">
              <a:off x="18059400" y="-13944600"/>
              <a:ext cx="457200" cy="34747200"/>
            </a:xfrm>
            <a:prstGeom prst="rect">
              <a:avLst/>
            </a:prstGeom>
            <a:solidFill>
              <a:srgbClr val="C0504D">
                <a:alpha val="4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 0.5 H">
              <a:extLst>
                <a:ext uri="{FF2B5EF4-FFF2-40B4-BE49-F238E27FC236}">
                  <a16:creationId xmlns:a16="http://schemas.microsoft.com/office/drawing/2014/main" id="{05B8AF8C-A5C2-6248-A8AC-68FAF2621067}"/>
                </a:ext>
              </a:extLst>
            </p:cNvPr>
            <p:cNvSpPr/>
            <p:nvPr/>
          </p:nvSpPr>
          <p:spPr>
            <a:xfrm rot="16200000">
              <a:off x="18052333" y="-17144999"/>
              <a:ext cx="457200" cy="34747200"/>
            </a:xfrm>
            <a:prstGeom prst="rect">
              <a:avLst/>
            </a:prstGeom>
            <a:solidFill>
              <a:srgbClr val="C0504D">
                <a:alpha val="4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VS Padding" hidden="1">
            <a:extLst>
              <a:ext uri="{FF2B5EF4-FFF2-40B4-BE49-F238E27FC236}">
                <a16:creationId xmlns:a16="http://schemas.microsoft.com/office/drawing/2014/main" id="{90A77DBF-20E5-EF41-A3F1-4EC2C53F9A33}"/>
              </a:ext>
            </a:extLst>
          </p:cNvPr>
          <p:cNvGrpSpPr/>
          <p:nvPr/>
        </p:nvGrpSpPr>
        <p:grpSpPr>
          <a:xfrm>
            <a:off x="26517516" y="15079021"/>
            <a:ext cx="9154970" cy="14190356"/>
            <a:chOff x="26517516" y="15079021"/>
            <a:chExt cx="9154970" cy="14190356"/>
          </a:xfrm>
        </p:grpSpPr>
        <p:sp>
          <p:nvSpPr>
            <p:cNvPr id="49" name="$ 1 V">
              <a:extLst>
                <a:ext uri="{FF2B5EF4-FFF2-40B4-BE49-F238E27FC236}">
                  <a16:creationId xmlns:a16="http://schemas.microsoft.com/office/drawing/2014/main" id="{E870F651-042C-D44F-B83F-3B26C3BCA16A}"/>
                </a:ext>
              </a:extLst>
            </p:cNvPr>
            <p:cNvSpPr/>
            <p:nvPr/>
          </p:nvSpPr>
          <p:spPr>
            <a:xfrm rot="5400000">
              <a:off x="30637801" y="10958736"/>
              <a:ext cx="914400" cy="9154970"/>
            </a:xfrm>
            <a:prstGeom prst="rect">
              <a:avLst/>
            </a:prstGeom>
            <a:solidFill>
              <a:srgbClr val="C0504D">
                <a:alpha val="4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 1 V">
              <a:extLst>
                <a:ext uri="{FF2B5EF4-FFF2-40B4-BE49-F238E27FC236}">
                  <a16:creationId xmlns:a16="http://schemas.microsoft.com/office/drawing/2014/main" id="{8FF9B718-DC80-5A4C-90AF-F6EA1C076335}"/>
                </a:ext>
              </a:extLst>
            </p:cNvPr>
            <p:cNvSpPr/>
            <p:nvPr/>
          </p:nvSpPr>
          <p:spPr>
            <a:xfrm>
              <a:off x="26517516" y="16002001"/>
              <a:ext cx="914400" cy="13267376"/>
            </a:xfrm>
            <a:prstGeom prst="rect">
              <a:avLst/>
            </a:prstGeom>
            <a:solidFill>
              <a:srgbClr val="C0504D">
                <a:alpha val="4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6" name="HS Padding" hidden="1">
            <a:extLst>
              <a:ext uri="{FF2B5EF4-FFF2-40B4-BE49-F238E27FC236}">
                <a16:creationId xmlns:a16="http://schemas.microsoft.com/office/drawing/2014/main" id="{BA7B9A87-1B78-074E-B088-502BD1647F03}"/>
              </a:ext>
            </a:extLst>
          </p:cNvPr>
          <p:cNvGrpSpPr/>
          <p:nvPr/>
        </p:nvGrpSpPr>
        <p:grpSpPr>
          <a:xfrm>
            <a:off x="20977672" y="19652565"/>
            <a:ext cx="14694814" cy="9616811"/>
            <a:chOff x="20977672" y="19652565"/>
            <a:chExt cx="14694814" cy="9616811"/>
          </a:xfrm>
        </p:grpSpPr>
        <p:sp>
          <p:nvSpPr>
            <p:cNvPr id="51" name="$ 1 H">
              <a:extLst>
                <a:ext uri="{FF2B5EF4-FFF2-40B4-BE49-F238E27FC236}">
                  <a16:creationId xmlns:a16="http://schemas.microsoft.com/office/drawing/2014/main" id="{528CA66E-0F05-9B44-94E1-E80665FF4558}"/>
                </a:ext>
              </a:extLst>
            </p:cNvPr>
            <p:cNvSpPr/>
            <p:nvPr/>
          </p:nvSpPr>
          <p:spPr>
            <a:xfrm>
              <a:off x="20977672" y="20578097"/>
              <a:ext cx="914400" cy="8691279"/>
            </a:xfrm>
            <a:prstGeom prst="rect">
              <a:avLst/>
            </a:prstGeom>
            <a:solidFill>
              <a:srgbClr val="C0504D">
                <a:alpha val="4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 1 H">
              <a:extLst>
                <a:ext uri="{FF2B5EF4-FFF2-40B4-BE49-F238E27FC236}">
                  <a16:creationId xmlns:a16="http://schemas.microsoft.com/office/drawing/2014/main" id="{09AE5D67-EE3B-FA44-8BCC-EFD494F99F30}"/>
                </a:ext>
              </a:extLst>
            </p:cNvPr>
            <p:cNvSpPr/>
            <p:nvPr/>
          </p:nvSpPr>
          <p:spPr>
            <a:xfrm rot="5400000">
              <a:off x="27867879" y="12762358"/>
              <a:ext cx="914400" cy="14694814"/>
            </a:xfrm>
            <a:prstGeom prst="rect">
              <a:avLst/>
            </a:prstGeom>
            <a:solidFill>
              <a:srgbClr val="C0504D">
                <a:alpha val="4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 name="H Student Info" hidden="1">
            <a:extLst>
              <a:ext uri="{FF2B5EF4-FFF2-40B4-BE49-F238E27FC236}">
                <a16:creationId xmlns:a16="http://schemas.microsoft.com/office/drawing/2014/main" id="{49A5D45A-B59A-304D-9BA2-1116DE3FD81F}"/>
              </a:ext>
            </a:extLst>
          </p:cNvPr>
          <p:cNvGrpSpPr/>
          <p:nvPr/>
        </p:nvGrpSpPr>
        <p:grpSpPr>
          <a:xfrm>
            <a:off x="21918966" y="20569522"/>
            <a:ext cx="13735566" cy="5943598"/>
            <a:chOff x="6324601" y="14401800"/>
            <a:chExt cx="13735566" cy="5943598"/>
          </a:xfrm>
        </p:grpSpPr>
        <p:grpSp>
          <p:nvGrpSpPr>
            <p:cNvPr id="31" name="Group 30">
              <a:extLst>
                <a:ext uri="{FF2B5EF4-FFF2-40B4-BE49-F238E27FC236}">
                  <a16:creationId xmlns:a16="http://schemas.microsoft.com/office/drawing/2014/main" id="{BDED7EF9-9020-6B48-9F09-E65E7F2FF097}"/>
                </a:ext>
              </a:extLst>
            </p:cNvPr>
            <p:cNvGrpSpPr/>
            <p:nvPr/>
          </p:nvGrpSpPr>
          <p:grpSpPr>
            <a:xfrm rot="16200000">
              <a:off x="10210803" y="10515598"/>
              <a:ext cx="5943598" cy="13716002"/>
              <a:chOff x="27428469" y="15533914"/>
              <a:chExt cx="5943598" cy="13716002"/>
            </a:xfrm>
          </p:grpSpPr>
          <p:sp>
            <p:nvSpPr>
              <p:cNvPr id="33" name="Rounded Rectangle 32">
                <a:extLst>
                  <a:ext uri="{FF2B5EF4-FFF2-40B4-BE49-F238E27FC236}">
                    <a16:creationId xmlns:a16="http://schemas.microsoft.com/office/drawing/2014/main" id="{93164323-4D8B-1A4E-B1AA-38B67A86294D}"/>
                  </a:ext>
                </a:extLst>
              </p:cNvPr>
              <p:cNvSpPr/>
              <p:nvPr/>
            </p:nvSpPr>
            <p:spPr>
              <a:xfrm>
                <a:off x="27428469" y="15533914"/>
                <a:ext cx="5943598" cy="13716002"/>
              </a:xfrm>
              <a:prstGeom prst="roundRect">
                <a:avLst>
                  <a:gd name="adj" fmla="val 10803"/>
                </a:avLst>
              </a:prstGeom>
              <a:solidFill>
                <a:schemeClr val="bg1"/>
              </a:solidFill>
              <a:ln>
                <a:noFill/>
              </a:ln>
              <a:effectLst>
                <a:outerShdw blurRad="546100" dist="50800" dir="8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Oval 33">
                <a:extLst>
                  <a:ext uri="{FF2B5EF4-FFF2-40B4-BE49-F238E27FC236}">
                    <a16:creationId xmlns:a16="http://schemas.microsoft.com/office/drawing/2014/main" id="{D2D8FC34-29C2-AC46-BCE3-596E78409DF9}"/>
                  </a:ext>
                </a:extLst>
              </p:cNvPr>
              <p:cNvSpPr/>
              <p:nvPr/>
            </p:nvSpPr>
            <p:spPr>
              <a:xfrm rot="5400000">
                <a:off x="27818042" y="15932061"/>
                <a:ext cx="5164452" cy="5164452"/>
              </a:xfrm>
              <a:prstGeom prst="ellipse">
                <a:avLst/>
              </a:prstGeom>
              <a:blipFill dpi="0" rotWithShape="1">
                <a:blip r:embed="rId1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 name="Group 2">
              <a:extLst>
                <a:ext uri="{FF2B5EF4-FFF2-40B4-BE49-F238E27FC236}">
                  <a16:creationId xmlns:a16="http://schemas.microsoft.com/office/drawing/2014/main" id="{4F7D58AB-E43B-AF4B-A3A7-C1A291FBA550}"/>
                </a:ext>
              </a:extLst>
            </p:cNvPr>
            <p:cNvGrpSpPr/>
            <p:nvPr/>
          </p:nvGrpSpPr>
          <p:grpSpPr>
            <a:xfrm>
              <a:off x="11899698" y="15165302"/>
              <a:ext cx="8160469" cy="4416594"/>
              <a:chOff x="11887199" y="15595580"/>
              <a:chExt cx="8160469" cy="4416594"/>
            </a:xfrm>
          </p:grpSpPr>
          <p:sp>
            <p:nvSpPr>
              <p:cNvPr id="35" name="TextBox 34">
                <a:extLst>
                  <a:ext uri="{FF2B5EF4-FFF2-40B4-BE49-F238E27FC236}">
                    <a16:creationId xmlns:a16="http://schemas.microsoft.com/office/drawing/2014/main" id="{AF286E0F-18B5-B740-9E58-6819299461E1}"/>
                  </a:ext>
                </a:extLst>
              </p:cNvPr>
              <p:cNvSpPr txBox="1"/>
              <p:nvPr/>
            </p:nvSpPr>
            <p:spPr>
              <a:xfrm>
                <a:off x="11887199" y="15595580"/>
                <a:ext cx="8160469" cy="1631216"/>
              </a:xfrm>
              <a:prstGeom prst="rect">
                <a:avLst/>
              </a:prstGeom>
              <a:noFill/>
            </p:spPr>
            <p:txBody>
              <a:bodyPr wrap="square" lIns="365760" rIns="365760" rtlCol="0" anchor="ctr" anchorCtr="0">
                <a:spAutoFit/>
              </a:bodyPr>
              <a:lstStyle/>
              <a:p>
                <a:r>
                  <a:rPr lang="en-US" sz="5000" b="1" dirty="0">
                    <a:solidFill>
                      <a:srgbClr val="172C56"/>
                    </a:solidFill>
                    <a:latin typeface="Gotham Black" pitchFamily="2" charset="0"/>
                    <a:cs typeface="Gotham Black" pitchFamily="2" charset="0"/>
                  </a:rPr>
                  <a:t>JOSUE A. LOPEZ ZEPEDA</a:t>
                </a:r>
              </a:p>
            </p:txBody>
          </p:sp>
          <p:sp>
            <p:nvSpPr>
              <p:cNvPr id="36" name="TextBox 35">
                <a:extLst>
                  <a:ext uri="{FF2B5EF4-FFF2-40B4-BE49-F238E27FC236}">
                    <a16:creationId xmlns:a16="http://schemas.microsoft.com/office/drawing/2014/main" id="{4591E756-91B7-3C4E-A83B-DA0B3E478225}"/>
                  </a:ext>
                </a:extLst>
              </p:cNvPr>
              <p:cNvSpPr txBox="1"/>
              <p:nvPr/>
            </p:nvSpPr>
            <p:spPr>
              <a:xfrm>
                <a:off x="11894266" y="17226796"/>
                <a:ext cx="8146337" cy="2785378"/>
              </a:xfrm>
              <a:prstGeom prst="rect">
                <a:avLst/>
              </a:prstGeom>
              <a:noFill/>
            </p:spPr>
            <p:txBody>
              <a:bodyPr wrap="square" lIns="365760" rIns="365760" rtlCol="0" anchor="ctr" anchorCtr="0">
                <a:spAutoFit/>
              </a:bodyPr>
              <a:lstStyle/>
              <a:p>
                <a:r>
                  <a:rPr lang="en-US" sz="3500" dirty="0">
                    <a:solidFill>
                      <a:schemeClr val="tx1">
                        <a:lumMod val="50000"/>
                        <a:lumOff val="50000"/>
                      </a:schemeClr>
                    </a:solidFill>
                    <a:latin typeface="Gotham Light" pitchFamily="2" charset="0"/>
                    <a:cs typeface="Gotham Light" pitchFamily="2" charset="0"/>
                  </a:rPr>
                  <a:t>FINANCE AND COMPUTER SCIENCE</a:t>
                </a:r>
              </a:p>
              <a:p>
                <a:r>
                  <a:rPr lang="en-US" sz="3500" dirty="0">
                    <a:solidFill>
                      <a:schemeClr val="tx1">
                        <a:lumMod val="50000"/>
                        <a:lumOff val="50000"/>
                      </a:schemeClr>
                    </a:solidFill>
                    <a:latin typeface="Gotham Light" pitchFamily="2" charset="0"/>
                    <a:cs typeface="Gotham Light" pitchFamily="2" charset="0"/>
                  </a:rPr>
                  <a:t>ADVISOR: DR. JOSEPH D. FRANKLIN</a:t>
                </a:r>
              </a:p>
              <a:p>
                <a:r>
                  <a:rPr lang="en-US" sz="3500" dirty="0">
                    <a:solidFill>
                      <a:schemeClr val="tx1">
                        <a:lumMod val="50000"/>
                        <a:lumOff val="50000"/>
                      </a:schemeClr>
                    </a:solidFill>
                    <a:latin typeface="Gotham Light" pitchFamily="2" charset="0"/>
                    <a:cs typeface="Gotham Light" pitchFamily="2" charset="0"/>
                  </a:rPr>
                  <a:t>APRIL 2020</a:t>
                </a:r>
              </a:p>
            </p:txBody>
          </p:sp>
        </p:grpSp>
      </p:grpSp>
      <p:pic>
        <p:nvPicPr>
          <p:cNvPr id="21" name="Picture 4" descr="https://lh3.googleusercontent.com/Kjt4N1otniEZ_DPjQnn3Pog0NCV3Ge-6jTbCjkWw4lWnAU02vAmLxRtyl9UeECC-nr6OWyJnoQUEMlorw4xKMKZz3UNIZ9fNTDsZf_vXcsrJKAynMGq9MQUQ-cnAx-25oXHedCJQ">
            <a:extLst>
              <a:ext uri="{FF2B5EF4-FFF2-40B4-BE49-F238E27FC236}">
                <a16:creationId xmlns:a16="http://schemas.microsoft.com/office/drawing/2014/main" id="{FCED0216-FB3E-4BDB-BBAE-06E07C7648C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49623" y="10820400"/>
            <a:ext cx="5915025" cy="7620000"/>
          </a:xfrm>
          <a:prstGeom prst="rect">
            <a:avLst/>
          </a:prstGeom>
          <a:solidFill>
            <a:schemeClr val="bg1"/>
          </a:solidFill>
        </p:spPr>
      </p:pic>
      <p:sp>
        <p:nvSpPr>
          <p:cNvPr id="23" name="TextBox 22">
            <a:extLst>
              <a:ext uri="{FF2B5EF4-FFF2-40B4-BE49-F238E27FC236}">
                <a16:creationId xmlns:a16="http://schemas.microsoft.com/office/drawing/2014/main" id="{48A8C9BE-E124-422B-9224-7DACA7689715}"/>
              </a:ext>
            </a:extLst>
          </p:cNvPr>
          <p:cNvSpPr txBox="1"/>
          <p:nvPr/>
        </p:nvSpPr>
        <p:spPr>
          <a:xfrm>
            <a:off x="18497912" y="10321369"/>
            <a:ext cx="8807470" cy="9325630"/>
          </a:xfrm>
          <a:prstGeom prst="rect">
            <a:avLst/>
          </a:prstGeom>
          <a:solidFill>
            <a:schemeClr val="bg1"/>
          </a:solidFill>
        </p:spPr>
        <p:txBody>
          <a:bodyPr wrap="square" rtlCol="0">
            <a:spAutoFit/>
          </a:bodyPr>
          <a:lstStyle/>
          <a:p>
            <a:r>
              <a:rPr lang="en-US" sz="6000" b="1" dirty="0">
                <a:solidFill>
                  <a:srgbClr val="600E56"/>
                </a:solidFill>
                <a:latin typeface="Garamond" panose="02020404030301010803" pitchFamily="18" charset="0"/>
              </a:rPr>
              <a:t>Hope: </a:t>
            </a:r>
          </a:p>
          <a:p>
            <a:r>
              <a:rPr lang="en-US" sz="3600" dirty="0">
                <a:latin typeface="Garamond" panose="02020404030301010803" pitchFamily="18" charset="0"/>
              </a:rPr>
              <a:t>There are approximately 7.6 billion people living on the earth in this moment. Each of them has a story. Each of them experiences joys, but each of them also experiences suffering to some degree. When confronted with the countless difficulties and hardships facing the world, how does one maintain hope? In my essay </a:t>
            </a:r>
            <a:r>
              <a:rPr lang="en-US" sz="3600" i="1" dirty="0">
                <a:latin typeface="Garamond" panose="02020404030301010803" pitchFamily="18" charset="0"/>
              </a:rPr>
              <a:t>Hope of Israel</a:t>
            </a:r>
            <a:r>
              <a:rPr lang="en-US" sz="3600" dirty="0">
                <a:latin typeface="Garamond" panose="02020404030301010803" pitchFamily="18" charset="0"/>
              </a:rPr>
              <a:t> I write about my experiences observing the Israeli/Palestinian conflict in the Middle East. As I reflect, I have to wrestle with the smallness of my own life and the lack of resources at my disposal. Though I desperately want to help those that are suffering in this cause, is there any way I can make a difference? Will it ever be enough? </a:t>
            </a:r>
          </a:p>
        </p:txBody>
      </p:sp>
      <p:pic>
        <p:nvPicPr>
          <p:cNvPr id="1038" name="Picture 14" descr="https://lh3.googleusercontent.com/hOvokc2w2OYqBleb9N0aPf503tDchqQgXkcfVQDfMCoLtl3dXhBrKcE_sjVx8053bwO9SMlnJkdGeqgcQxHKY2vKSBAUBK88dVPhzVIDxkOlUKaawR33IYiPXDOOj3BZA9zmpK_C">
            <a:extLst>
              <a:ext uri="{FF2B5EF4-FFF2-40B4-BE49-F238E27FC236}">
                <a16:creationId xmlns:a16="http://schemas.microsoft.com/office/drawing/2014/main" id="{92EDFA2D-A722-4F77-BAA4-1422C0B8F2C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695102" y="19907930"/>
            <a:ext cx="8352127" cy="6264095"/>
          </a:xfrm>
          <a:prstGeom prst="rect">
            <a:avLst/>
          </a:prstGeom>
          <a:solidFill>
            <a:schemeClr val="bg1"/>
          </a:solidFill>
        </p:spPr>
      </p:pic>
      <p:pic>
        <p:nvPicPr>
          <p:cNvPr id="1040" name="Picture 16" descr="Image result for israeli separation wall">
            <a:extLst>
              <a:ext uri="{FF2B5EF4-FFF2-40B4-BE49-F238E27FC236}">
                <a16:creationId xmlns:a16="http://schemas.microsoft.com/office/drawing/2014/main" id="{02452DF1-9E05-448C-94E3-1B2214F69922}"/>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8673475" y="4158525"/>
            <a:ext cx="6749164" cy="5861460"/>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605AF329-43F8-48CC-85E8-E94036777E69}"/>
              </a:ext>
            </a:extLst>
          </p:cNvPr>
          <p:cNvSpPr txBox="1"/>
          <p:nvPr/>
        </p:nvSpPr>
        <p:spPr>
          <a:xfrm>
            <a:off x="27650677" y="9360585"/>
            <a:ext cx="8807470" cy="8463855"/>
          </a:xfrm>
          <a:prstGeom prst="rect">
            <a:avLst/>
          </a:prstGeom>
          <a:solidFill>
            <a:schemeClr val="bg1"/>
          </a:solidFill>
        </p:spPr>
        <p:txBody>
          <a:bodyPr wrap="square" rtlCol="0">
            <a:spAutoFit/>
          </a:bodyPr>
          <a:lstStyle/>
          <a:p>
            <a:r>
              <a:rPr lang="en-US" sz="6000" b="1" dirty="0">
                <a:solidFill>
                  <a:srgbClr val="600E56"/>
                </a:solidFill>
                <a:latin typeface="Garamond" panose="02020404030301010803" pitchFamily="18" charset="0"/>
              </a:rPr>
              <a:t>Charity:</a:t>
            </a:r>
          </a:p>
          <a:p>
            <a:r>
              <a:rPr lang="en-US" sz="4400" dirty="0">
                <a:latin typeface="Garamond" panose="02020404030301010803" pitchFamily="18" charset="0"/>
              </a:rPr>
              <a:t>Arguably the most personal and difficult essay to write has been </a:t>
            </a:r>
            <a:r>
              <a:rPr lang="en-US" sz="4400" i="1" dirty="0">
                <a:latin typeface="Garamond" panose="02020404030301010803" pitchFamily="18" charset="0"/>
              </a:rPr>
              <a:t>Honor Thy Father</a:t>
            </a:r>
            <a:r>
              <a:rPr lang="en-US" sz="4400" dirty="0">
                <a:latin typeface="Garamond" panose="02020404030301010803" pitchFamily="18" charset="0"/>
              </a:rPr>
              <a:t>. This piece has challenged me to explore my complicated relationship with my father. I contemplate what forgiveness looks like, whether forgiveness requires me to maintain a relationship with my dad, and why I can offer charity to a stranger faster than I can grant it to my father. </a:t>
            </a:r>
            <a:endParaRPr lang="en-US" dirty="0"/>
          </a:p>
        </p:txBody>
      </p:sp>
      <p:sp>
        <p:nvSpPr>
          <p:cNvPr id="40" name="TextBox 39">
            <a:extLst>
              <a:ext uri="{FF2B5EF4-FFF2-40B4-BE49-F238E27FC236}">
                <a16:creationId xmlns:a16="http://schemas.microsoft.com/office/drawing/2014/main" id="{F10411F7-C05C-4CFE-A796-9C5425842BB3}"/>
              </a:ext>
            </a:extLst>
          </p:cNvPr>
          <p:cNvSpPr txBox="1"/>
          <p:nvPr/>
        </p:nvSpPr>
        <p:spPr>
          <a:xfrm>
            <a:off x="9771070" y="3990026"/>
            <a:ext cx="8514348" cy="22560022"/>
          </a:xfrm>
          <a:prstGeom prst="rect">
            <a:avLst/>
          </a:prstGeom>
          <a:solidFill>
            <a:schemeClr val="bg1"/>
          </a:solidFill>
        </p:spPr>
        <p:txBody>
          <a:bodyPr wrap="square" rtlCol="0">
            <a:spAutoFit/>
          </a:bodyPr>
          <a:lstStyle/>
          <a:p>
            <a:r>
              <a:rPr lang="en-US" sz="6000" b="1" dirty="0">
                <a:solidFill>
                  <a:srgbClr val="600E56"/>
                </a:solidFill>
                <a:latin typeface="Garamond" panose="02020404030301010803" pitchFamily="18" charset="0"/>
                <a:cs typeface="Gotham" pitchFamily="2" charset="0"/>
              </a:rPr>
              <a:t>Faith:</a:t>
            </a:r>
          </a:p>
          <a:p>
            <a:r>
              <a:rPr lang="en-US" sz="4000" dirty="0">
                <a:latin typeface="Garamond" panose="02020404030301010803" pitchFamily="18" charset="0"/>
              </a:rPr>
              <a:t>While faith is typically related to one’s religious convictions, I take after Montaigne and try to create my own definition. This essay, </a:t>
            </a:r>
            <a:r>
              <a:rPr lang="en-US" sz="4000" i="1" dirty="0">
                <a:latin typeface="Garamond" panose="02020404030301010803" pitchFamily="18" charset="0"/>
              </a:rPr>
              <a:t>Seek Ye Out of the Best Books, </a:t>
            </a:r>
            <a:r>
              <a:rPr lang="en-US" sz="4000" dirty="0">
                <a:latin typeface="Garamond" panose="02020404030301010803" pitchFamily="18" charset="0"/>
              </a:rPr>
              <a:t>began when I found a bigoted book in the Harold B. Lee Library. I then struggled with decision to leave it on the shelves. Though this experience is mundane in many ways, it forced me to confront my own hypocrisy concerning matters of literary censorship.</a:t>
            </a:r>
          </a:p>
          <a:p>
            <a:endParaRPr lang="en-US" sz="4000" dirty="0">
              <a:latin typeface="Garamond" panose="02020404030301010803" pitchFamily="18" charset="0"/>
            </a:endParaRPr>
          </a:p>
          <a:p>
            <a:endParaRPr lang="en-US" sz="4000" dirty="0">
              <a:latin typeface="Garamond" panose="02020404030301010803" pitchFamily="18" charset="0"/>
            </a:endParaRPr>
          </a:p>
          <a:p>
            <a:endParaRPr lang="en-US" sz="4000" dirty="0">
              <a:latin typeface="Garamond" panose="02020404030301010803" pitchFamily="18" charset="0"/>
            </a:endParaRPr>
          </a:p>
          <a:p>
            <a:endParaRPr lang="en-US" sz="4000" dirty="0">
              <a:latin typeface="Garamond" panose="02020404030301010803" pitchFamily="18" charset="0"/>
            </a:endParaRPr>
          </a:p>
          <a:p>
            <a:endParaRPr lang="en-US" sz="4000" dirty="0">
              <a:latin typeface="Garamond" panose="02020404030301010803" pitchFamily="18" charset="0"/>
            </a:endParaRPr>
          </a:p>
          <a:p>
            <a:r>
              <a:rPr lang="en-US" sz="4000" dirty="0">
                <a:latin typeface="Garamond" panose="02020404030301010803" pitchFamily="18" charset="0"/>
              </a:rPr>
              <a:t> </a:t>
            </a:r>
          </a:p>
          <a:p>
            <a:endParaRPr lang="en-US" sz="4000" dirty="0">
              <a:latin typeface="Garamond" panose="02020404030301010803" pitchFamily="18" charset="0"/>
            </a:endParaRPr>
          </a:p>
          <a:p>
            <a:endParaRPr lang="en-US" sz="4000" dirty="0">
              <a:latin typeface="Garamond" panose="02020404030301010803" pitchFamily="18" charset="0"/>
            </a:endParaRPr>
          </a:p>
          <a:p>
            <a:endParaRPr lang="en-US" sz="4000" dirty="0">
              <a:latin typeface="Garamond" panose="02020404030301010803" pitchFamily="18" charset="0"/>
            </a:endParaRPr>
          </a:p>
          <a:p>
            <a:endParaRPr lang="en-US" sz="4000" dirty="0">
              <a:latin typeface="Garamond" panose="02020404030301010803" pitchFamily="18" charset="0"/>
            </a:endParaRPr>
          </a:p>
          <a:p>
            <a:endParaRPr lang="en-US" sz="4000" dirty="0">
              <a:latin typeface="Garamond" panose="02020404030301010803" pitchFamily="18" charset="0"/>
            </a:endParaRPr>
          </a:p>
          <a:p>
            <a:endParaRPr lang="en-US" sz="4000" dirty="0">
              <a:latin typeface="Garamond" panose="02020404030301010803" pitchFamily="18" charset="0"/>
            </a:endParaRPr>
          </a:p>
          <a:p>
            <a:endParaRPr lang="en-US" sz="4000" dirty="0">
              <a:latin typeface="Garamond" panose="02020404030301010803" pitchFamily="18" charset="0"/>
            </a:endParaRPr>
          </a:p>
          <a:p>
            <a:endParaRPr lang="en-US" sz="4000" dirty="0">
              <a:latin typeface="Garamond" panose="02020404030301010803" pitchFamily="18" charset="0"/>
            </a:endParaRPr>
          </a:p>
          <a:p>
            <a:endParaRPr lang="en-US" sz="4000" dirty="0">
              <a:latin typeface="Garamond" panose="02020404030301010803" pitchFamily="18" charset="0"/>
            </a:endParaRPr>
          </a:p>
          <a:p>
            <a:endParaRPr lang="en-US" sz="4000" dirty="0">
              <a:latin typeface="Garamond" panose="02020404030301010803" pitchFamily="18" charset="0"/>
            </a:endParaRPr>
          </a:p>
          <a:p>
            <a:endParaRPr lang="en-US" sz="4000" dirty="0">
              <a:latin typeface="Garamond" panose="02020404030301010803" pitchFamily="18" charset="0"/>
            </a:endParaRPr>
          </a:p>
          <a:p>
            <a:r>
              <a:rPr lang="en-US" sz="4000" dirty="0">
                <a:latin typeface="Garamond" panose="02020404030301010803" pitchFamily="18" charset="0"/>
              </a:rPr>
              <a:t>It challenged many of my assumptions, and led me to a new definition of faith. I realized that, to me, faith doesn’t have to be related to deity; rather, faith is connected to one’s decision to trust that circumstances can be left out of your control and still turn out for the best. </a:t>
            </a:r>
            <a:endParaRPr lang="en-US" sz="4000" dirty="0"/>
          </a:p>
        </p:txBody>
      </p:sp>
      <p:pic>
        <p:nvPicPr>
          <p:cNvPr id="1042" name="Picture 18" descr="Forgive, Forgive Each Other, Forgiveness">
            <a:extLst>
              <a:ext uri="{FF2B5EF4-FFF2-40B4-BE49-F238E27FC236}">
                <a16:creationId xmlns:a16="http://schemas.microsoft.com/office/drawing/2014/main" id="{DAF37E8C-6212-48F5-996A-03A8E50DA7D2}"/>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524379" y="4124923"/>
            <a:ext cx="6749164" cy="5061873"/>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B7750EFB-B294-4889-A7A4-8EE959F28556}"/>
              </a:ext>
            </a:extLst>
          </p:cNvPr>
          <p:cNvSpPr txBox="1"/>
          <p:nvPr/>
        </p:nvSpPr>
        <p:spPr>
          <a:xfrm>
            <a:off x="416064" y="3990026"/>
            <a:ext cx="8980621" cy="23760351"/>
          </a:xfrm>
          <a:prstGeom prst="rect">
            <a:avLst/>
          </a:prstGeom>
          <a:noFill/>
        </p:spPr>
        <p:txBody>
          <a:bodyPr wrap="square" rtlCol="0">
            <a:spAutoFit/>
          </a:bodyPr>
          <a:lstStyle/>
          <a:p>
            <a:r>
              <a:rPr lang="en-US" sz="6000" b="1" dirty="0">
                <a:solidFill>
                  <a:srgbClr val="600E56"/>
                </a:solidFill>
                <a:latin typeface="Garamond" panose="02020404030301010803" pitchFamily="18" charset="0"/>
                <a:cs typeface="Gotham" pitchFamily="2" charset="0"/>
              </a:rPr>
              <a:t>Origin Story: </a:t>
            </a:r>
          </a:p>
          <a:p>
            <a:r>
              <a:rPr lang="en-US" sz="3600" dirty="0">
                <a:latin typeface="Garamond" panose="02020404030301010803" pitchFamily="18" charset="0"/>
                <a:cs typeface="Gotham" pitchFamily="2" charset="0"/>
              </a:rPr>
              <a:t>In 1571 a French man named Michel de Montaigne retired from Parliament. He lived the rest of his life in self-imposed isolation, where he wrote personal and subjective reflections on a plethora of topics. He contemplated matters of religion, friendship, forgiveness, freedom, and education. He called these writings </a:t>
            </a:r>
            <a:r>
              <a:rPr lang="en-US" sz="3600" i="1" dirty="0" err="1">
                <a:latin typeface="Garamond" panose="02020404030301010803" pitchFamily="18" charset="0"/>
                <a:cs typeface="Gotham" pitchFamily="2" charset="0"/>
              </a:rPr>
              <a:t>essais</a:t>
            </a:r>
            <a:r>
              <a:rPr lang="en-US" sz="3600" i="1" dirty="0">
                <a:latin typeface="Garamond" panose="02020404030301010803" pitchFamily="18" charset="0"/>
                <a:cs typeface="Gotham" pitchFamily="2" charset="0"/>
              </a:rPr>
              <a:t>, </a:t>
            </a:r>
            <a:r>
              <a:rPr lang="en-US" sz="3600" dirty="0">
                <a:latin typeface="Garamond" panose="02020404030301010803" pitchFamily="18" charset="0"/>
                <a:cs typeface="Gotham" pitchFamily="2" charset="0"/>
              </a:rPr>
              <a:t>meaning “attempts” in French. Through these attempts Montaigne gave birth to the essay as a literary genre.</a:t>
            </a:r>
          </a:p>
          <a:p>
            <a:endParaRPr lang="en-US" sz="3600" dirty="0">
              <a:latin typeface="Garamond" panose="02020404030301010803" pitchFamily="18" charset="0"/>
              <a:cs typeface="Gotham" pitchFamily="2" charset="0"/>
            </a:endParaRPr>
          </a:p>
          <a:p>
            <a:endParaRPr lang="en-US" sz="3600" dirty="0">
              <a:latin typeface="Garamond" panose="02020404030301010803" pitchFamily="18" charset="0"/>
              <a:cs typeface="Gotham" pitchFamily="2" charset="0"/>
            </a:endParaRPr>
          </a:p>
          <a:p>
            <a:endParaRPr lang="en-US" sz="3600" dirty="0">
              <a:latin typeface="Garamond" panose="02020404030301010803" pitchFamily="18" charset="0"/>
              <a:cs typeface="Gotham" pitchFamily="2" charset="0"/>
            </a:endParaRPr>
          </a:p>
          <a:p>
            <a:endParaRPr lang="en-US" sz="3600" dirty="0">
              <a:latin typeface="Garamond" panose="02020404030301010803" pitchFamily="18" charset="0"/>
              <a:cs typeface="Gotham" pitchFamily="2" charset="0"/>
            </a:endParaRPr>
          </a:p>
          <a:p>
            <a:endParaRPr lang="en-US" sz="3600" dirty="0">
              <a:latin typeface="Garamond" panose="02020404030301010803" pitchFamily="18" charset="0"/>
              <a:cs typeface="Gotham" pitchFamily="2" charset="0"/>
            </a:endParaRPr>
          </a:p>
          <a:p>
            <a:endParaRPr lang="en-US" sz="3600" dirty="0">
              <a:latin typeface="Garamond" panose="02020404030301010803" pitchFamily="18" charset="0"/>
              <a:cs typeface="Gotham" pitchFamily="2" charset="0"/>
            </a:endParaRPr>
          </a:p>
          <a:p>
            <a:endParaRPr lang="en-US" sz="3600" dirty="0">
              <a:latin typeface="Garamond" panose="02020404030301010803" pitchFamily="18" charset="0"/>
              <a:cs typeface="Gotham" pitchFamily="2" charset="0"/>
            </a:endParaRPr>
          </a:p>
          <a:p>
            <a:endParaRPr lang="en-US" sz="3600" dirty="0">
              <a:latin typeface="Garamond" panose="02020404030301010803" pitchFamily="18" charset="0"/>
              <a:cs typeface="Gotham" pitchFamily="2" charset="0"/>
            </a:endParaRPr>
          </a:p>
          <a:p>
            <a:endParaRPr lang="en-US" sz="3600" dirty="0">
              <a:latin typeface="Garamond" panose="02020404030301010803" pitchFamily="18" charset="0"/>
              <a:cs typeface="Gotham" pitchFamily="2" charset="0"/>
            </a:endParaRPr>
          </a:p>
          <a:p>
            <a:endParaRPr lang="en-US" sz="3600" dirty="0">
              <a:latin typeface="Garamond" panose="02020404030301010803" pitchFamily="18" charset="0"/>
              <a:cs typeface="Gotham" pitchFamily="2" charset="0"/>
            </a:endParaRPr>
          </a:p>
          <a:p>
            <a:endParaRPr lang="en-US" sz="3600" dirty="0">
              <a:latin typeface="Garamond" panose="02020404030301010803" pitchFamily="18" charset="0"/>
              <a:cs typeface="Gotham" pitchFamily="2" charset="0"/>
            </a:endParaRPr>
          </a:p>
          <a:p>
            <a:endParaRPr lang="en-US" sz="3600" dirty="0">
              <a:latin typeface="Garamond" panose="02020404030301010803" pitchFamily="18" charset="0"/>
              <a:cs typeface="Gotham" pitchFamily="2" charset="0"/>
            </a:endParaRPr>
          </a:p>
          <a:p>
            <a:endParaRPr lang="en-US" sz="3600" dirty="0">
              <a:latin typeface="Garamond" panose="02020404030301010803" pitchFamily="18" charset="0"/>
              <a:cs typeface="Gotham" pitchFamily="2" charset="0"/>
            </a:endParaRPr>
          </a:p>
          <a:p>
            <a:endParaRPr lang="en-US" sz="3600" dirty="0">
              <a:latin typeface="Garamond" panose="02020404030301010803" pitchFamily="18" charset="0"/>
              <a:cs typeface="Gotham" pitchFamily="2" charset="0"/>
            </a:endParaRPr>
          </a:p>
          <a:p>
            <a:endParaRPr lang="en-US" sz="3600" dirty="0">
              <a:latin typeface="Garamond" panose="02020404030301010803" pitchFamily="18" charset="0"/>
              <a:cs typeface="Gotham" pitchFamily="2" charset="0"/>
            </a:endParaRPr>
          </a:p>
          <a:p>
            <a:r>
              <a:rPr lang="en-US" sz="3600" dirty="0">
                <a:latin typeface="Garamond" panose="02020404030301010803" pitchFamily="18" charset="0"/>
              </a:rPr>
              <a:t>Montaigne’s writings were revolutionary because they showed that writing could be more about self discovery than narrative. As he contemplated moral and societal issues, his essays allowed him to complexly examine his beliefs while confronting his assumptions and prejudices. With every thought he put on paper, he was able to reconsider if that idea truly reflected his values. So it is with the modern essay. For my Honors Thesis, I have undertaken the Montaignian process of essaying the values: faith, hope, and charity. This project exemplifies the complexities and nuances of possessing these values in contemporary society. </a:t>
            </a:r>
          </a:p>
          <a:p>
            <a:endParaRPr lang="en-US" dirty="0"/>
          </a:p>
        </p:txBody>
      </p:sp>
      <p:pic>
        <p:nvPicPr>
          <p:cNvPr id="1034" name="Picture 10" descr="https://lh3.googleusercontent.com/7SfP53jYCH_U7pQy0mjh_YDkwyrVHArcq5Nm7cgMaIHDbZ2PZ296cHTBa-y5InKdVZFXwFjHAz0TSqckyH8jyOmD2CuTwwS3w_5W_61zXE3C9gf3soM9kld9ygpS_8ze5Ky-p0c0">
            <a:extLst>
              <a:ext uri="{FF2B5EF4-FFF2-40B4-BE49-F238E27FC236}">
                <a16:creationId xmlns:a16="http://schemas.microsoft.com/office/drawing/2014/main" id="{FF5DC2BD-2DCF-404B-BCEC-525D99F4A616}"/>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956045" y="11823246"/>
            <a:ext cx="7896702" cy="5631462"/>
          </a:xfrm>
          <a:prstGeom prst="rect">
            <a:avLst/>
          </a:prstGeom>
          <a:solidFill>
            <a:schemeClr val="bg1"/>
          </a:solidFill>
        </p:spPr>
      </p:pic>
      <p:pic>
        <p:nvPicPr>
          <p:cNvPr id="1032" name="Picture 8" descr="https://lh4.googleusercontent.com/Wxpc5gSyr8W4DC-iuGVSFQNXK5iw3XxChQy4V79tTN5VwQYXViK-lpWxSgFq-mMkZ1WxOiym1cKBfCAbjiylUEiFcOBcDFbmQOBpeFyxIXRZH26n78bPcRVWbHI9SN712V8Uc9j0">
            <a:extLst>
              <a:ext uri="{FF2B5EF4-FFF2-40B4-BE49-F238E27FC236}">
                <a16:creationId xmlns:a16="http://schemas.microsoft.com/office/drawing/2014/main" id="{BED79560-28F0-4B61-B552-D53E378FA3D2}"/>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0843785" y="17893393"/>
            <a:ext cx="5943600" cy="4029075"/>
          </a:xfrm>
          <a:prstGeom prst="rect">
            <a:avLst/>
          </a:prstGeom>
          <a:solidFill>
            <a:schemeClr val="bg1"/>
          </a:solidFill>
        </p:spPr>
      </p:pic>
      <p:sp>
        <p:nvSpPr>
          <p:cNvPr id="53" name="Rounded Rectangle 52">
            <a:extLst>
              <a:ext uri="{FF2B5EF4-FFF2-40B4-BE49-F238E27FC236}">
                <a16:creationId xmlns:a16="http://schemas.microsoft.com/office/drawing/2014/main" id="{38336853-7711-784E-A1BC-66B9EC8DAF15}"/>
              </a:ext>
            </a:extLst>
          </p:cNvPr>
          <p:cNvSpPr/>
          <p:nvPr/>
        </p:nvSpPr>
        <p:spPr>
          <a:xfrm>
            <a:off x="27566813" y="17833017"/>
            <a:ext cx="8229600" cy="8924004"/>
          </a:xfrm>
          <a:prstGeom prst="roundRect">
            <a:avLst>
              <a:gd name="adj" fmla="val 10803"/>
            </a:avLst>
          </a:prstGeom>
          <a:solidFill>
            <a:schemeClr val="bg1"/>
          </a:solidFill>
          <a:ln>
            <a:noFill/>
          </a:ln>
          <a:effectLst>
            <a:outerShdw blurRad="546100" dist="50800" dir="8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600B33C0-997A-1D48-BEC6-826DAED063BA}"/>
              </a:ext>
            </a:extLst>
          </p:cNvPr>
          <p:cNvSpPr txBox="1"/>
          <p:nvPr/>
        </p:nvSpPr>
        <p:spPr>
          <a:xfrm>
            <a:off x="27405369" y="23200662"/>
            <a:ext cx="8229599" cy="923330"/>
          </a:xfrm>
          <a:prstGeom prst="rect">
            <a:avLst/>
          </a:prstGeom>
          <a:noFill/>
        </p:spPr>
        <p:txBody>
          <a:bodyPr wrap="square" lIns="365760" rIns="365760" rtlCol="0">
            <a:spAutoFit/>
          </a:bodyPr>
          <a:lstStyle/>
          <a:p>
            <a:pPr algn="ctr"/>
            <a:r>
              <a:rPr lang="en-US" sz="5400" b="1" dirty="0">
                <a:solidFill>
                  <a:srgbClr val="600E56"/>
                </a:solidFill>
                <a:latin typeface="Georgia" panose="02040502050405020303" pitchFamily="18" charset="0"/>
                <a:cs typeface="Gotham Black" pitchFamily="2" charset="0"/>
              </a:rPr>
              <a:t>BECCA EVANS</a:t>
            </a:r>
          </a:p>
        </p:txBody>
      </p:sp>
      <p:sp>
        <p:nvSpPr>
          <p:cNvPr id="30" name="TextBox 29">
            <a:extLst>
              <a:ext uri="{FF2B5EF4-FFF2-40B4-BE49-F238E27FC236}">
                <a16:creationId xmlns:a16="http://schemas.microsoft.com/office/drawing/2014/main" id="{888F2215-41F0-F04C-88D7-004EA577776E}"/>
              </a:ext>
            </a:extLst>
          </p:cNvPr>
          <p:cNvSpPr txBox="1"/>
          <p:nvPr/>
        </p:nvSpPr>
        <p:spPr>
          <a:xfrm>
            <a:off x="27527014" y="24080382"/>
            <a:ext cx="8229599" cy="1708160"/>
          </a:xfrm>
          <a:prstGeom prst="rect">
            <a:avLst/>
          </a:prstGeom>
          <a:noFill/>
        </p:spPr>
        <p:txBody>
          <a:bodyPr wrap="square" lIns="365760" rIns="365760" rtlCol="0">
            <a:spAutoFit/>
          </a:bodyPr>
          <a:lstStyle/>
          <a:p>
            <a:pPr algn="ctr"/>
            <a:r>
              <a:rPr lang="en-US" sz="3500" dirty="0">
                <a:solidFill>
                  <a:schemeClr val="tx1">
                    <a:lumMod val="50000"/>
                    <a:lumOff val="50000"/>
                  </a:schemeClr>
                </a:solidFill>
                <a:latin typeface="Georgia" panose="02040502050405020303" pitchFamily="18" charset="0"/>
                <a:cs typeface="Gotham Light" pitchFamily="2" charset="0"/>
              </a:rPr>
              <a:t>ENGLISH</a:t>
            </a:r>
          </a:p>
          <a:p>
            <a:pPr algn="ctr"/>
            <a:r>
              <a:rPr lang="en-US" sz="3500" dirty="0">
                <a:solidFill>
                  <a:schemeClr val="tx1">
                    <a:lumMod val="50000"/>
                    <a:lumOff val="50000"/>
                  </a:schemeClr>
                </a:solidFill>
                <a:latin typeface="Georgia" panose="02040502050405020303" pitchFamily="18" charset="0"/>
                <a:cs typeface="Gotham Light" pitchFamily="2" charset="0"/>
              </a:rPr>
              <a:t>Advisor: Dr. Joey Franklin</a:t>
            </a:r>
          </a:p>
          <a:p>
            <a:pPr algn="ctr"/>
            <a:r>
              <a:rPr lang="en-US" sz="3500" dirty="0">
                <a:solidFill>
                  <a:schemeClr val="tx1">
                    <a:lumMod val="50000"/>
                    <a:lumOff val="50000"/>
                  </a:schemeClr>
                </a:solidFill>
                <a:latin typeface="Georgia" panose="02040502050405020303" pitchFamily="18" charset="0"/>
                <a:cs typeface="Gotham Light" pitchFamily="2" charset="0"/>
              </a:rPr>
              <a:t>August 2018</a:t>
            </a:r>
          </a:p>
        </p:txBody>
      </p:sp>
      <p:pic>
        <p:nvPicPr>
          <p:cNvPr id="25" name="Picture 24">
            <a:extLst>
              <a:ext uri="{FF2B5EF4-FFF2-40B4-BE49-F238E27FC236}">
                <a16:creationId xmlns:a16="http://schemas.microsoft.com/office/drawing/2014/main" id="{3AC2378A-38E2-4E7E-9C76-593FF3415BBC}"/>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28484242" y="18238170"/>
            <a:ext cx="6376862" cy="4782647"/>
          </a:xfrm>
          <a:prstGeom prst="rect">
            <a:avLst/>
          </a:prstGeom>
          <a:solidFill>
            <a:schemeClr val="bg1"/>
          </a:solidFill>
        </p:spPr>
      </p:pic>
      <p:pic>
        <p:nvPicPr>
          <p:cNvPr id="48" name="Picture 47" descr="A black background with white letters&#10;&#10;AI-generated content may be incorrect.">
            <a:extLst>
              <a:ext uri="{FF2B5EF4-FFF2-40B4-BE49-F238E27FC236}">
                <a16:creationId xmlns:a16="http://schemas.microsoft.com/office/drawing/2014/main" id="{A6A4D8E4-1AB6-E791-22E7-DA2F7A1FF329}"/>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843785" y="26683603"/>
            <a:ext cx="16319413" cy="3036332"/>
          </a:xfrm>
          <a:prstGeom prst="rect">
            <a:avLst/>
          </a:prstGeom>
        </p:spPr>
      </p:pic>
    </p:spTree>
    <p:extLst>
      <p:ext uri="{BB962C8B-B14F-4D97-AF65-F5344CB8AC3E}">
        <p14:creationId xmlns:p14="http://schemas.microsoft.com/office/powerpoint/2010/main" val="27698753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268</TotalTime>
  <Words>588</Words>
  <Application>Microsoft Office PowerPoint</Application>
  <PresentationFormat>Custom</PresentationFormat>
  <Paragraphs>54</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Arial</vt:lpstr>
      <vt:lpstr>Calibri</vt:lpstr>
      <vt:lpstr>Garamond</vt:lpstr>
      <vt:lpstr>Georgia</vt:lpstr>
      <vt:lpstr>Gotham Black</vt:lpstr>
      <vt:lpstr>Gotham Light</vt:lpstr>
      <vt:lpstr>Montserrat</vt:lpstr>
      <vt:lpstr>Montserrat ExtraBold</vt:lpstr>
      <vt:lpstr>Office Theme</vt:lpstr>
      <vt:lpstr>PowerPoint Presentation</vt:lpstr>
    </vt:vector>
  </TitlesOfParts>
  <Company>1H74YR1</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susanks</dc:creator>
  <cp:lastModifiedBy>Vika Filimoeatu</cp:lastModifiedBy>
  <cp:revision>31</cp:revision>
  <dcterms:created xsi:type="dcterms:W3CDTF">2014-01-07T15:15:51Z</dcterms:created>
  <dcterms:modified xsi:type="dcterms:W3CDTF">2025-11-20T16:21:17Z</dcterms:modified>
</cp:coreProperties>
</file>