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6576000" cy="29260800"/>
  <p:notesSz cx="6858000" cy="9144000"/>
  <p:defaultTextStyle>
    <a:defPPr>
      <a:defRPr lang="en-US"/>
    </a:defPPr>
    <a:lvl1pPr marL="0" algn="l" defTabSz="3762024" rtl="0" eaLnBrk="1" latinLnBrk="0" hangingPunct="1">
      <a:defRPr sz="7400" kern="1200">
        <a:solidFill>
          <a:schemeClr val="tx1"/>
        </a:solidFill>
        <a:latin typeface="+mn-lt"/>
        <a:ea typeface="+mn-ea"/>
        <a:cs typeface="+mn-cs"/>
      </a:defRPr>
    </a:lvl1pPr>
    <a:lvl2pPr marL="1881012" algn="l" defTabSz="3762024" rtl="0" eaLnBrk="1" latinLnBrk="0" hangingPunct="1">
      <a:defRPr sz="7400" kern="1200">
        <a:solidFill>
          <a:schemeClr val="tx1"/>
        </a:solidFill>
        <a:latin typeface="+mn-lt"/>
        <a:ea typeface="+mn-ea"/>
        <a:cs typeface="+mn-cs"/>
      </a:defRPr>
    </a:lvl2pPr>
    <a:lvl3pPr marL="3762024" algn="l" defTabSz="3762024" rtl="0" eaLnBrk="1" latinLnBrk="0" hangingPunct="1">
      <a:defRPr sz="7400" kern="1200">
        <a:solidFill>
          <a:schemeClr val="tx1"/>
        </a:solidFill>
        <a:latin typeface="+mn-lt"/>
        <a:ea typeface="+mn-ea"/>
        <a:cs typeface="+mn-cs"/>
      </a:defRPr>
    </a:lvl3pPr>
    <a:lvl4pPr marL="5643037" algn="l" defTabSz="3762024" rtl="0" eaLnBrk="1" latinLnBrk="0" hangingPunct="1">
      <a:defRPr sz="7400" kern="1200">
        <a:solidFill>
          <a:schemeClr val="tx1"/>
        </a:solidFill>
        <a:latin typeface="+mn-lt"/>
        <a:ea typeface="+mn-ea"/>
        <a:cs typeface="+mn-cs"/>
      </a:defRPr>
    </a:lvl4pPr>
    <a:lvl5pPr marL="7524049" algn="l" defTabSz="3762024" rtl="0" eaLnBrk="1" latinLnBrk="0" hangingPunct="1">
      <a:defRPr sz="7400" kern="1200">
        <a:solidFill>
          <a:schemeClr val="tx1"/>
        </a:solidFill>
        <a:latin typeface="+mn-lt"/>
        <a:ea typeface="+mn-ea"/>
        <a:cs typeface="+mn-cs"/>
      </a:defRPr>
    </a:lvl5pPr>
    <a:lvl6pPr marL="9405061" algn="l" defTabSz="3762024" rtl="0" eaLnBrk="1" latinLnBrk="0" hangingPunct="1">
      <a:defRPr sz="7400" kern="1200">
        <a:solidFill>
          <a:schemeClr val="tx1"/>
        </a:solidFill>
        <a:latin typeface="+mn-lt"/>
        <a:ea typeface="+mn-ea"/>
        <a:cs typeface="+mn-cs"/>
      </a:defRPr>
    </a:lvl6pPr>
    <a:lvl7pPr marL="11286073" algn="l" defTabSz="3762024" rtl="0" eaLnBrk="1" latinLnBrk="0" hangingPunct="1">
      <a:defRPr sz="7400" kern="1200">
        <a:solidFill>
          <a:schemeClr val="tx1"/>
        </a:solidFill>
        <a:latin typeface="+mn-lt"/>
        <a:ea typeface="+mn-ea"/>
        <a:cs typeface="+mn-cs"/>
      </a:defRPr>
    </a:lvl7pPr>
    <a:lvl8pPr marL="13167086" algn="l" defTabSz="3762024" rtl="0" eaLnBrk="1" latinLnBrk="0" hangingPunct="1">
      <a:defRPr sz="7400" kern="1200">
        <a:solidFill>
          <a:schemeClr val="tx1"/>
        </a:solidFill>
        <a:latin typeface="+mn-lt"/>
        <a:ea typeface="+mn-ea"/>
        <a:cs typeface="+mn-cs"/>
      </a:defRPr>
    </a:lvl8pPr>
    <a:lvl9pPr marL="15048098" algn="l" defTabSz="3762024" rtl="0" eaLnBrk="1" latinLnBrk="0" hangingPunct="1">
      <a:defRPr sz="7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376" userDrawn="1">
          <p15:clr>
            <a:srgbClr val="A4A3A4"/>
          </p15:clr>
        </p15:guide>
        <p15:guide id="2" pos="7680" userDrawn="1">
          <p15:clr>
            <a:srgbClr val="A4A3A4"/>
          </p15:clr>
        </p15:guide>
        <p15:guide id="3" pos="15936" userDrawn="1">
          <p15:clr>
            <a:srgbClr val="A4A3A4"/>
          </p15:clr>
        </p15:guide>
        <p15:guide id="4" orient="horz" pos="123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172C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93"/>
    <p:restoredTop sz="94631"/>
  </p:normalViewPr>
  <p:slideViewPr>
    <p:cSldViewPr>
      <p:cViewPr varScale="1">
        <p:scale>
          <a:sx n="24" d="100"/>
          <a:sy n="24" d="100"/>
        </p:scale>
        <p:origin x="2472" y="60"/>
      </p:cViewPr>
      <p:guideLst>
        <p:guide orient="horz" pos="5376"/>
        <p:guide pos="7680"/>
        <p:guide pos="15936"/>
        <p:guide orient="horz" pos="1238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47A87-892A-304C-B436-348446E11B41}" type="datetimeFigureOut">
              <a:rPr lang="en-US" smtClean="0"/>
              <a:t>11/20/2025</a:t>
            </a:fld>
            <a:endParaRPr lang="en-US"/>
          </a:p>
        </p:txBody>
      </p:sp>
      <p:sp>
        <p:nvSpPr>
          <p:cNvPr id="4" name="Slide Image Placeholder 3"/>
          <p:cNvSpPr>
            <a:spLocks noGrp="1" noRot="1" noChangeAspect="1"/>
          </p:cNvSpPr>
          <p:nvPr>
            <p:ph type="sldImg" idx="2"/>
          </p:nvPr>
        </p:nvSpPr>
        <p:spPr>
          <a:xfrm>
            <a:off x="1500188" y="1143000"/>
            <a:ext cx="38576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C545B0-93D4-D945-AD24-E235279CD1F0}" type="slidenum">
              <a:rPr lang="en-US" smtClean="0"/>
              <a:t>‹#›</a:t>
            </a:fld>
            <a:endParaRPr lang="en-US"/>
          </a:p>
        </p:txBody>
      </p:sp>
    </p:spTree>
    <p:extLst>
      <p:ext uri="{BB962C8B-B14F-4D97-AF65-F5344CB8AC3E}">
        <p14:creationId xmlns:p14="http://schemas.microsoft.com/office/powerpoint/2010/main" val="813681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C545B0-93D4-D945-AD24-E235279CD1F0}" type="slidenum">
              <a:rPr lang="en-US" smtClean="0"/>
              <a:t>1</a:t>
            </a:fld>
            <a:endParaRPr lang="en-US"/>
          </a:p>
        </p:txBody>
      </p:sp>
    </p:spTree>
    <p:extLst>
      <p:ext uri="{BB962C8B-B14F-4D97-AF65-F5344CB8AC3E}">
        <p14:creationId xmlns:p14="http://schemas.microsoft.com/office/powerpoint/2010/main" val="365593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9089815"/>
            <a:ext cx="31089600" cy="6272107"/>
          </a:xfrm>
        </p:spPr>
        <p:txBody>
          <a:bodyPr/>
          <a:lstStyle/>
          <a:p>
            <a:r>
              <a:rPr lang="en-US"/>
              <a:t>Click to edit Master title style</a:t>
            </a:r>
          </a:p>
        </p:txBody>
      </p:sp>
      <p:sp>
        <p:nvSpPr>
          <p:cNvPr id="3" name="Subtitle 2"/>
          <p:cNvSpPr>
            <a:spLocks noGrp="1"/>
          </p:cNvSpPr>
          <p:nvPr>
            <p:ph type="subTitle" idx="1"/>
          </p:nvPr>
        </p:nvSpPr>
        <p:spPr>
          <a:xfrm>
            <a:off x="5486400" y="16581120"/>
            <a:ext cx="25603200" cy="7477760"/>
          </a:xfrm>
        </p:spPr>
        <p:txBody>
          <a:bodyPr/>
          <a:lstStyle>
            <a:lvl1pPr marL="0" indent="0" algn="ctr">
              <a:buNone/>
              <a:defRPr>
                <a:solidFill>
                  <a:schemeClr val="tx1">
                    <a:tint val="75000"/>
                  </a:schemeClr>
                </a:solidFill>
              </a:defRPr>
            </a:lvl1pPr>
            <a:lvl2pPr marL="1881012" indent="0" algn="ctr">
              <a:buNone/>
              <a:defRPr>
                <a:solidFill>
                  <a:schemeClr val="tx1">
                    <a:tint val="75000"/>
                  </a:schemeClr>
                </a:solidFill>
              </a:defRPr>
            </a:lvl2pPr>
            <a:lvl3pPr marL="3762024" indent="0" algn="ctr">
              <a:buNone/>
              <a:defRPr>
                <a:solidFill>
                  <a:schemeClr val="tx1">
                    <a:tint val="75000"/>
                  </a:schemeClr>
                </a:solidFill>
              </a:defRPr>
            </a:lvl3pPr>
            <a:lvl4pPr marL="5643037" indent="0" algn="ctr">
              <a:buNone/>
              <a:defRPr>
                <a:solidFill>
                  <a:schemeClr val="tx1">
                    <a:tint val="75000"/>
                  </a:schemeClr>
                </a:solidFill>
              </a:defRPr>
            </a:lvl4pPr>
            <a:lvl5pPr marL="7524049" indent="0" algn="ctr">
              <a:buNone/>
              <a:defRPr>
                <a:solidFill>
                  <a:schemeClr val="tx1">
                    <a:tint val="75000"/>
                  </a:schemeClr>
                </a:solidFill>
              </a:defRPr>
            </a:lvl5pPr>
            <a:lvl6pPr marL="9405061" indent="0" algn="ctr">
              <a:buNone/>
              <a:defRPr>
                <a:solidFill>
                  <a:schemeClr val="tx1">
                    <a:tint val="75000"/>
                  </a:schemeClr>
                </a:solidFill>
              </a:defRPr>
            </a:lvl6pPr>
            <a:lvl7pPr marL="11286073" indent="0" algn="ctr">
              <a:buNone/>
              <a:defRPr>
                <a:solidFill>
                  <a:schemeClr val="tx1">
                    <a:tint val="75000"/>
                  </a:schemeClr>
                </a:solidFill>
              </a:defRPr>
            </a:lvl7pPr>
            <a:lvl8pPr marL="13167086" indent="0" algn="ctr">
              <a:buNone/>
              <a:defRPr>
                <a:solidFill>
                  <a:schemeClr val="tx1">
                    <a:tint val="75000"/>
                  </a:schemeClr>
                </a:solidFill>
              </a:defRPr>
            </a:lvl8pPr>
            <a:lvl9pPr marL="1504809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4046839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787007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0" y="4998722"/>
            <a:ext cx="32918400" cy="10652421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15200" y="4998722"/>
            <a:ext cx="98145600" cy="10652421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45214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316815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2" y="18802775"/>
            <a:ext cx="31089600" cy="5811520"/>
          </a:xfrm>
        </p:spPr>
        <p:txBody>
          <a:bodyPr anchor="t"/>
          <a:lstStyle>
            <a:lvl1pPr algn="l">
              <a:defRPr sz="16500" b="1" cap="all"/>
            </a:lvl1pPr>
          </a:lstStyle>
          <a:p>
            <a:r>
              <a:rPr lang="en-US"/>
              <a:t>Click to edit Master title style</a:t>
            </a:r>
          </a:p>
        </p:txBody>
      </p:sp>
      <p:sp>
        <p:nvSpPr>
          <p:cNvPr id="3" name="Text Placeholder 2"/>
          <p:cNvSpPr>
            <a:spLocks noGrp="1"/>
          </p:cNvSpPr>
          <p:nvPr>
            <p:ph type="body" idx="1"/>
          </p:nvPr>
        </p:nvSpPr>
        <p:spPr>
          <a:xfrm>
            <a:off x="2889252" y="12401978"/>
            <a:ext cx="31089600" cy="6400798"/>
          </a:xfrm>
        </p:spPr>
        <p:txBody>
          <a:bodyPr anchor="b"/>
          <a:lstStyle>
            <a:lvl1pPr marL="0" indent="0">
              <a:buNone/>
              <a:defRPr sz="8200">
                <a:solidFill>
                  <a:schemeClr val="tx1">
                    <a:tint val="75000"/>
                  </a:schemeClr>
                </a:solidFill>
              </a:defRPr>
            </a:lvl1pPr>
            <a:lvl2pPr marL="1881012" indent="0">
              <a:buNone/>
              <a:defRPr sz="7400">
                <a:solidFill>
                  <a:schemeClr val="tx1">
                    <a:tint val="75000"/>
                  </a:schemeClr>
                </a:solidFill>
              </a:defRPr>
            </a:lvl2pPr>
            <a:lvl3pPr marL="3762024" indent="0">
              <a:buNone/>
              <a:defRPr sz="6600">
                <a:solidFill>
                  <a:schemeClr val="tx1">
                    <a:tint val="75000"/>
                  </a:schemeClr>
                </a:solidFill>
              </a:defRPr>
            </a:lvl3pPr>
            <a:lvl4pPr marL="5643037" indent="0">
              <a:buNone/>
              <a:defRPr sz="5800">
                <a:solidFill>
                  <a:schemeClr val="tx1">
                    <a:tint val="75000"/>
                  </a:schemeClr>
                </a:solidFill>
              </a:defRPr>
            </a:lvl4pPr>
            <a:lvl5pPr marL="7524049" indent="0">
              <a:buNone/>
              <a:defRPr sz="5800">
                <a:solidFill>
                  <a:schemeClr val="tx1">
                    <a:tint val="75000"/>
                  </a:schemeClr>
                </a:solidFill>
              </a:defRPr>
            </a:lvl5pPr>
            <a:lvl6pPr marL="9405061" indent="0">
              <a:buNone/>
              <a:defRPr sz="5800">
                <a:solidFill>
                  <a:schemeClr val="tx1">
                    <a:tint val="75000"/>
                  </a:schemeClr>
                </a:solidFill>
              </a:defRPr>
            </a:lvl6pPr>
            <a:lvl7pPr marL="11286073" indent="0">
              <a:buNone/>
              <a:defRPr sz="5800">
                <a:solidFill>
                  <a:schemeClr val="tx1">
                    <a:tint val="75000"/>
                  </a:schemeClr>
                </a:solidFill>
              </a:defRPr>
            </a:lvl7pPr>
            <a:lvl8pPr marL="13167086" indent="0">
              <a:buNone/>
              <a:defRPr sz="5800">
                <a:solidFill>
                  <a:schemeClr val="tx1">
                    <a:tint val="75000"/>
                  </a:schemeClr>
                </a:solidFill>
              </a:defRPr>
            </a:lvl8pPr>
            <a:lvl9pPr marL="15048098" indent="0">
              <a:buNone/>
              <a:defRPr sz="5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537953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15200" y="29132109"/>
            <a:ext cx="65532000" cy="82390827"/>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3456800" y="29132109"/>
            <a:ext cx="65532000" cy="82390827"/>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572F15C-3221-4C36-990B-F13560CC8439}" type="datetimeFigureOut">
              <a:rPr lang="en-US" smtClean="0"/>
              <a:t>11/20/2025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585802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28800" y="1171789"/>
            <a:ext cx="32918400" cy="48768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828800" y="6549816"/>
            <a:ext cx="16160752" cy="2729651"/>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a:t>Click to edit Master text styles</a:t>
            </a:r>
          </a:p>
        </p:txBody>
      </p:sp>
      <p:sp>
        <p:nvSpPr>
          <p:cNvPr id="4" name="Content Placeholder 3"/>
          <p:cNvSpPr>
            <a:spLocks noGrp="1"/>
          </p:cNvSpPr>
          <p:nvPr>
            <p:ph sz="half" idx="2"/>
          </p:nvPr>
        </p:nvSpPr>
        <p:spPr>
          <a:xfrm>
            <a:off x="1828800" y="9279467"/>
            <a:ext cx="16160752" cy="16858829"/>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8580102" y="6549816"/>
            <a:ext cx="16167100" cy="2729651"/>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a:t>Click to edit Master text styles</a:t>
            </a:r>
          </a:p>
        </p:txBody>
      </p:sp>
      <p:sp>
        <p:nvSpPr>
          <p:cNvPr id="6" name="Content Placeholder 5"/>
          <p:cNvSpPr>
            <a:spLocks noGrp="1"/>
          </p:cNvSpPr>
          <p:nvPr>
            <p:ph sz="quarter" idx="4"/>
          </p:nvPr>
        </p:nvSpPr>
        <p:spPr>
          <a:xfrm>
            <a:off x="18580102" y="9279467"/>
            <a:ext cx="16167100" cy="16858829"/>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572F15C-3221-4C36-990B-F13560CC8439}" type="datetimeFigureOut">
              <a:rPr lang="en-US" smtClean="0"/>
              <a:t>11/20/2025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143758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572F15C-3221-4C36-990B-F13560CC8439}" type="datetimeFigureOut">
              <a:rPr lang="en-US" smtClean="0"/>
              <a:t>11/20/2025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10015969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72F15C-3221-4C36-990B-F13560CC8439}" type="datetimeFigureOut">
              <a:rPr lang="en-US" smtClean="0"/>
              <a:t>11/20/2025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564803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2" y="1165013"/>
            <a:ext cx="12033252" cy="4958080"/>
          </a:xfrm>
        </p:spPr>
        <p:txBody>
          <a:bodyPr anchor="b"/>
          <a:lstStyle>
            <a:lvl1pPr algn="l">
              <a:defRPr sz="8200" b="1"/>
            </a:lvl1pPr>
          </a:lstStyle>
          <a:p>
            <a:r>
              <a:rPr lang="en-US"/>
              <a:t>Click to edit Master title style</a:t>
            </a:r>
          </a:p>
        </p:txBody>
      </p:sp>
      <p:sp>
        <p:nvSpPr>
          <p:cNvPr id="3" name="Content Placeholder 2"/>
          <p:cNvSpPr>
            <a:spLocks noGrp="1"/>
          </p:cNvSpPr>
          <p:nvPr>
            <p:ph idx="1"/>
          </p:nvPr>
        </p:nvSpPr>
        <p:spPr>
          <a:xfrm>
            <a:off x="14300200" y="1165016"/>
            <a:ext cx="20447000" cy="24973282"/>
          </a:xfrm>
        </p:spPr>
        <p:txBody>
          <a:bodyPr/>
          <a:lstStyle>
            <a:lvl1pPr>
              <a:defRPr sz="13200"/>
            </a:lvl1pPr>
            <a:lvl2pPr>
              <a:defRPr sz="11500"/>
            </a:lvl2pPr>
            <a:lvl3pPr>
              <a:defRPr sz="9900"/>
            </a:lvl3pPr>
            <a:lvl4pPr>
              <a:defRPr sz="8200"/>
            </a:lvl4pPr>
            <a:lvl5pPr>
              <a:defRPr sz="8200"/>
            </a:lvl5pPr>
            <a:lvl6pPr>
              <a:defRPr sz="8200"/>
            </a:lvl6pPr>
            <a:lvl7pPr>
              <a:defRPr sz="8200"/>
            </a:lvl7pPr>
            <a:lvl8pPr>
              <a:defRPr sz="8200"/>
            </a:lvl8pPr>
            <a:lvl9pPr>
              <a:defRPr sz="8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828802" y="6123096"/>
            <a:ext cx="12033252" cy="20015202"/>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a:t>Click to edit Master text styles</a:t>
            </a:r>
          </a:p>
        </p:txBody>
      </p:sp>
      <p:sp>
        <p:nvSpPr>
          <p:cNvPr id="5" name="Date Placeholder 4"/>
          <p:cNvSpPr>
            <a:spLocks noGrp="1"/>
          </p:cNvSpPr>
          <p:nvPr>
            <p:ph type="dt" sz="half" idx="10"/>
          </p:nvPr>
        </p:nvSpPr>
        <p:spPr/>
        <p:txBody>
          <a:bodyPr/>
          <a:lstStyle/>
          <a:p>
            <a:fld id="{F572F15C-3221-4C36-990B-F13560CC8439}" type="datetimeFigureOut">
              <a:rPr lang="en-US" smtClean="0"/>
              <a:t>11/20/2025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2216100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9152" y="20482560"/>
            <a:ext cx="21945600" cy="2418082"/>
          </a:xfrm>
        </p:spPr>
        <p:txBody>
          <a:bodyPr anchor="b"/>
          <a:lstStyle>
            <a:lvl1pPr algn="l">
              <a:defRPr sz="8200" b="1"/>
            </a:lvl1pPr>
          </a:lstStyle>
          <a:p>
            <a:r>
              <a:rPr lang="en-US"/>
              <a:t>Click to edit Master title style</a:t>
            </a:r>
          </a:p>
        </p:txBody>
      </p:sp>
      <p:sp>
        <p:nvSpPr>
          <p:cNvPr id="3" name="Picture Placeholder 2"/>
          <p:cNvSpPr>
            <a:spLocks noGrp="1"/>
          </p:cNvSpPr>
          <p:nvPr>
            <p:ph type="pic" idx="1"/>
          </p:nvPr>
        </p:nvSpPr>
        <p:spPr>
          <a:xfrm>
            <a:off x="7169152" y="2614507"/>
            <a:ext cx="21945600" cy="17556480"/>
          </a:xfrm>
        </p:spPr>
        <p:txBody>
          <a:bodyPr/>
          <a:lstStyle>
            <a:lvl1pPr marL="0" indent="0">
              <a:buNone/>
              <a:defRPr sz="13200"/>
            </a:lvl1pPr>
            <a:lvl2pPr marL="1881012" indent="0">
              <a:buNone/>
              <a:defRPr sz="11500"/>
            </a:lvl2pPr>
            <a:lvl3pPr marL="3762024" indent="0">
              <a:buNone/>
              <a:defRPr sz="9900"/>
            </a:lvl3pPr>
            <a:lvl4pPr marL="5643037" indent="0">
              <a:buNone/>
              <a:defRPr sz="8200"/>
            </a:lvl4pPr>
            <a:lvl5pPr marL="7524049" indent="0">
              <a:buNone/>
              <a:defRPr sz="8200"/>
            </a:lvl5pPr>
            <a:lvl6pPr marL="9405061" indent="0">
              <a:buNone/>
              <a:defRPr sz="8200"/>
            </a:lvl6pPr>
            <a:lvl7pPr marL="11286073" indent="0">
              <a:buNone/>
              <a:defRPr sz="8200"/>
            </a:lvl7pPr>
            <a:lvl8pPr marL="13167086" indent="0">
              <a:buNone/>
              <a:defRPr sz="8200"/>
            </a:lvl8pPr>
            <a:lvl9pPr marL="15048098" indent="0">
              <a:buNone/>
              <a:defRPr sz="8200"/>
            </a:lvl9pPr>
          </a:lstStyle>
          <a:p>
            <a:endParaRPr lang="en-US"/>
          </a:p>
        </p:txBody>
      </p:sp>
      <p:sp>
        <p:nvSpPr>
          <p:cNvPr id="4" name="Text Placeholder 3"/>
          <p:cNvSpPr>
            <a:spLocks noGrp="1"/>
          </p:cNvSpPr>
          <p:nvPr>
            <p:ph type="body" sz="half" idx="2"/>
          </p:nvPr>
        </p:nvSpPr>
        <p:spPr>
          <a:xfrm>
            <a:off x="7169152" y="22900642"/>
            <a:ext cx="21945600" cy="3434078"/>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a:t>Click to edit Master text styles</a:t>
            </a:r>
          </a:p>
        </p:txBody>
      </p:sp>
      <p:sp>
        <p:nvSpPr>
          <p:cNvPr id="5" name="Date Placeholder 4"/>
          <p:cNvSpPr>
            <a:spLocks noGrp="1"/>
          </p:cNvSpPr>
          <p:nvPr>
            <p:ph type="dt" sz="half" idx="10"/>
          </p:nvPr>
        </p:nvSpPr>
        <p:spPr/>
        <p:txBody>
          <a:bodyPr/>
          <a:lstStyle/>
          <a:p>
            <a:fld id="{F572F15C-3221-4C36-990B-F13560CC8439}" type="datetimeFigureOut">
              <a:rPr lang="en-US" smtClean="0"/>
              <a:t>11/20/2025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1092495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76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800" y="1171789"/>
            <a:ext cx="32918400" cy="4876800"/>
          </a:xfrm>
          <a:prstGeom prst="rect">
            <a:avLst/>
          </a:prstGeom>
        </p:spPr>
        <p:txBody>
          <a:bodyPr vert="horz" lIns="376202" tIns="188101" rIns="376202" bIns="188101" rtlCol="0" anchor="ctr">
            <a:normAutofit/>
          </a:bodyPr>
          <a:lstStyle/>
          <a:p>
            <a:r>
              <a:rPr lang="en-US"/>
              <a:t>Click to edit Master title style</a:t>
            </a:r>
          </a:p>
        </p:txBody>
      </p:sp>
      <p:sp>
        <p:nvSpPr>
          <p:cNvPr id="3" name="Text Placeholder 2"/>
          <p:cNvSpPr>
            <a:spLocks noGrp="1"/>
          </p:cNvSpPr>
          <p:nvPr>
            <p:ph type="body" idx="1"/>
          </p:nvPr>
        </p:nvSpPr>
        <p:spPr>
          <a:xfrm>
            <a:off x="1828800" y="6827522"/>
            <a:ext cx="32918400" cy="19310775"/>
          </a:xfrm>
          <a:prstGeom prst="rect">
            <a:avLst/>
          </a:prstGeom>
        </p:spPr>
        <p:txBody>
          <a:bodyPr vert="horz" lIns="376202" tIns="188101" rIns="376202" bIns="18810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828800" y="27120429"/>
            <a:ext cx="8534400" cy="1557867"/>
          </a:xfrm>
          <a:prstGeom prst="rect">
            <a:avLst/>
          </a:prstGeom>
        </p:spPr>
        <p:txBody>
          <a:bodyPr vert="horz" lIns="376202" tIns="188101" rIns="376202" bIns="188101" rtlCol="0" anchor="ctr"/>
          <a:lstStyle>
            <a:lvl1pPr algn="l">
              <a:defRPr sz="4900">
                <a:solidFill>
                  <a:schemeClr val="tx1">
                    <a:tint val="75000"/>
                  </a:schemeClr>
                </a:solidFill>
              </a:defRPr>
            </a:lvl1pPr>
          </a:lstStyle>
          <a:p>
            <a:fld id="{F572F15C-3221-4C36-990B-F13560CC8439}" type="datetimeFigureOut">
              <a:rPr lang="en-US" smtClean="0"/>
              <a:t>11/20/2025</a:t>
            </a:fld>
            <a:endParaRPr lang="en-US"/>
          </a:p>
        </p:txBody>
      </p:sp>
      <p:sp>
        <p:nvSpPr>
          <p:cNvPr id="5" name="Footer Placeholder 4"/>
          <p:cNvSpPr>
            <a:spLocks noGrp="1"/>
          </p:cNvSpPr>
          <p:nvPr>
            <p:ph type="ftr" sz="quarter" idx="3"/>
          </p:nvPr>
        </p:nvSpPr>
        <p:spPr>
          <a:xfrm>
            <a:off x="12496800" y="27120429"/>
            <a:ext cx="11582400" cy="1557867"/>
          </a:xfrm>
          <a:prstGeom prst="rect">
            <a:avLst/>
          </a:prstGeom>
        </p:spPr>
        <p:txBody>
          <a:bodyPr vert="horz" lIns="376202" tIns="188101" rIns="376202" bIns="188101" rtlCol="0" anchor="ctr"/>
          <a:lstStyle>
            <a:lvl1pPr algn="ctr">
              <a:defRPr sz="4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6212800" y="27120429"/>
            <a:ext cx="8534400" cy="1557867"/>
          </a:xfrm>
          <a:prstGeom prst="rect">
            <a:avLst/>
          </a:prstGeom>
        </p:spPr>
        <p:txBody>
          <a:bodyPr vert="horz" lIns="376202" tIns="188101" rIns="376202" bIns="188101" rtlCol="0" anchor="ctr"/>
          <a:lstStyle>
            <a:lvl1pPr algn="r">
              <a:defRPr sz="4900">
                <a:solidFill>
                  <a:schemeClr val="tx1">
                    <a:tint val="75000"/>
                  </a:schemeClr>
                </a:solidFill>
              </a:defRPr>
            </a:lvl1pPr>
          </a:lstStyle>
          <a:p>
            <a:fld id="{44730EB1-B29D-4559-A2E8-914B806E785B}" type="slidenum">
              <a:rPr lang="en-US" smtClean="0"/>
              <a:t>‹#›</a:t>
            </a:fld>
            <a:endParaRPr lang="en-US"/>
          </a:p>
        </p:txBody>
      </p:sp>
    </p:spTree>
    <p:extLst>
      <p:ext uri="{BB962C8B-B14F-4D97-AF65-F5344CB8AC3E}">
        <p14:creationId xmlns:p14="http://schemas.microsoft.com/office/powerpoint/2010/main" val="3921097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762024" rtl="0" eaLnBrk="1" latinLnBrk="0" hangingPunct="1">
        <a:spcBef>
          <a:spcPct val="0"/>
        </a:spcBef>
        <a:buNone/>
        <a:defRPr sz="18100" kern="1200">
          <a:solidFill>
            <a:schemeClr val="tx1"/>
          </a:solidFill>
          <a:latin typeface="+mj-lt"/>
          <a:ea typeface="+mj-ea"/>
          <a:cs typeface="+mj-cs"/>
        </a:defRPr>
      </a:lvl1pPr>
    </p:titleStyle>
    <p:bodyStyle>
      <a:lvl1pPr marL="1410759" indent="-1410759" algn="l" defTabSz="3762024" rtl="0" eaLnBrk="1" latinLnBrk="0" hangingPunct="1">
        <a:spcBef>
          <a:spcPct val="20000"/>
        </a:spcBef>
        <a:buFont typeface="Arial" panose="020B0604020202020204" pitchFamily="34" charset="0"/>
        <a:buChar char="•"/>
        <a:defRPr sz="13200" kern="1200">
          <a:solidFill>
            <a:schemeClr val="tx1"/>
          </a:solidFill>
          <a:latin typeface="+mn-lt"/>
          <a:ea typeface="+mn-ea"/>
          <a:cs typeface="+mn-cs"/>
        </a:defRPr>
      </a:lvl1pPr>
      <a:lvl2pPr marL="3056645" indent="-1175633" algn="l" defTabSz="3762024" rtl="0" eaLnBrk="1" latinLnBrk="0" hangingPunct="1">
        <a:spcBef>
          <a:spcPct val="20000"/>
        </a:spcBef>
        <a:buFont typeface="Arial" panose="020B0604020202020204" pitchFamily="34" charset="0"/>
        <a:buChar char="–"/>
        <a:defRPr sz="11500" kern="1200">
          <a:solidFill>
            <a:schemeClr val="tx1"/>
          </a:solidFill>
          <a:latin typeface="+mn-lt"/>
          <a:ea typeface="+mn-ea"/>
          <a:cs typeface="+mn-cs"/>
        </a:defRPr>
      </a:lvl2pPr>
      <a:lvl3pPr marL="4702531" indent="-940506" algn="l" defTabSz="376202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3pPr>
      <a:lvl4pPr marL="6583543"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4pPr>
      <a:lvl5pPr marL="8464555"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5pPr>
      <a:lvl6pPr marL="10345567"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6pPr>
      <a:lvl7pPr marL="12226580"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7pPr>
      <a:lvl8pPr marL="14107592"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8pPr>
      <a:lvl9pPr marL="15988604"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9pPr>
    </p:bodyStyle>
    <p:otherStyle>
      <a:defPPr>
        <a:defRPr lang="en-US"/>
      </a:defPPr>
      <a:lvl1pPr marL="0" algn="l" defTabSz="3762024" rtl="0" eaLnBrk="1" latinLnBrk="0" hangingPunct="1">
        <a:defRPr sz="7400" kern="1200">
          <a:solidFill>
            <a:schemeClr val="tx1"/>
          </a:solidFill>
          <a:latin typeface="+mn-lt"/>
          <a:ea typeface="+mn-ea"/>
          <a:cs typeface="+mn-cs"/>
        </a:defRPr>
      </a:lvl1pPr>
      <a:lvl2pPr marL="1881012" algn="l" defTabSz="3762024" rtl="0" eaLnBrk="1" latinLnBrk="0" hangingPunct="1">
        <a:defRPr sz="7400" kern="1200">
          <a:solidFill>
            <a:schemeClr val="tx1"/>
          </a:solidFill>
          <a:latin typeface="+mn-lt"/>
          <a:ea typeface="+mn-ea"/>
          <a:cs typeface="+mn-cs"/>
        </a:defRPr>
      </a:lvl2pPr>
      <a:lvl3pPr marL="3762024" algn="l" defTabSz="3762024" rtl="0" eaLnBrk="1" latinLnBrk="0" hangingPunct="1">
        <a:defRPr sz="7400" kern="1200">
          <a:solidFill>
            <a:schemeClr val="tx1"/>
          </a:solidFill>
          <a:latin typeface="+mn-lt"/>
          <a:ea typeface="+mn-ea"/>
          <a:cs typeface="+mn-cs"/>
        </a:defRPr>
      </a:lvl3pPr>
      <a:lvl4pPr marL="5643037" algn="l" defTabSz="3762024" rtl="0" eaLnBrk="1" latinLnBrk="0" hangingPunct="1">
        <a:defRPr sz="7400" kern="1200">
          <a:solidFill>
            <a:schemeClr val="tx1"/>
          </a:solidFill>
          <a:latin typeface="+mn-lt"/>
          <a:ea typeface="+mn-ea"/>
          <a:cs typeface="+mn-cs"/>
        </a:defRPr>
      </a:lvl4pPr>
      <a:lvl5pPr marL="7524049" algn="l" defTabSz="3762024" rtl="0" eaLnBrk="1" latinLnBrk="0" hangingPunct="1">
        <a:defRPr sz="7400" kern="1200">
          <a:solidFill>
            <a:schemeClr val="tx1"/>
          </a:solidFill>
          <a:latin typeface="+mn-lt"/>
          <a:ea typeface="+mn-ea"/>
          <a:cs typeface="+mn-cs"/>
        </a:defRPr>
      </a:lvl5pPr>
      <a:lvl6pPr marL="9405061" algn="l" defTabSz="3762024" rtl="0" eaLnBrk="1" latinLnBrk="0" hangingPunct="1">
        <a:defRPr sz="7400" kern="1200">
          <a:solidFill>
            <a:schemeClr val="tx1"/>
          </a:solidFill>
          <a:latin typeface="+mn-lt"/>
          <a:ea typeface="+mn-ea"/>
          <a:cs typeface="+mn-cs"/>
        </a:defRPr>
      </a:lvl6pPr>
      <a:lvl7pPr marL="11286073" algn="l" defTabSz="3762024" rtl="0" eaLnBrk="1" latinLnBrk="0" hangingPunct="1">
        <a:defRPr sz="7400" kern="1200">
          <a:solidFill>
            <a:schemeClr val="tx1"/>
          </a:solidFill>
          <a:latin typeface="+mn-lt"/>
          <a:ea typeface="+mn-ea"/>
          <a:cs typeface="+mn-cs"/>
        </a:defRPr>
      </a:lvl7pPr>
      <a:lvl8pPr marL="13167086" algn="l" defTabSz="3762024" rtl="0" eaLnBrk="1" latinLnBrk="0" hangingPunct="1">
        <a:defRPr sz="7400" kern="1200">
          <a:solidFill>
            <a:schemeClr val="tx1"/>
          </a:solidFill>
          <a:latin typeface="+mn-lt"/>
          <a:ea typeface="+mn-ea"/>
          <a:cs typeface="+mn-cs"/>
        </a:defRPr>
      </a:lvl8pPr>
      <a:lvl9pPr marL="15048098" algn="l" defTabSz="3762024" rtl="0" eaLnBrk="1" latinLnBrk="0" hangingPunct="1">
        <a:defRPr sz="7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emf"/><Relationship Id="rId3" Type="http://schemas.openxmlformats.org/officeDocument/2006/relationships/image" Target="../media/image1.jpg"/><Relationship Id="rId21" Type="http://schemas.microsoft.com/office/2007/relationships/hdphoto" Target="../media/hdphoto2.wdp"/><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jpeg"/><Relationship Id="rId2" Type="http://schemas.openxmlformats.org/officeDocument/2006/relationships/notesSlide" Target="../notesSlides/notesSlide1.xml"/><Relationship Id="rId16" Type="http://schemas.openxmlformats.org/officeDocument/2006/relationships/image" Target="../media/image13.png"/><Relationship Id="rId20"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8.png"/><Relationship Id="rId5" Type="http://schemas.microsoft.com/office/2007/relationships/hdphoto" Target="../media/hdphoto1.wdp"/><Relationship Id="rId15" Type="http://schemas.openxmlformats.org/officeDocument/2006/relationships/image" Target="../media/image12.jpeg"/><Relationship Id="rId23" Type="http://schemas.openxmlformats.org/officeDocument/2006/relationships/image" Target="../media/image19.png"/><Relationship Id="rId10" Type="http://schemas.openxmlformats.org/officeDocument/2006/relationships/image" Target="../media/image7.png"/><Relationship Id="rId19" Type="http://schemas.openxmlformats.org/officeDocument/2006/relationships/image" Target="../media/image16.jpg"/><Relationship Id="rId4" Type="http://schemas.openxmlformats.org/officeDocument/2006/relationships/image" Target="../media/image2.jpeg"/><Relationship Id="rId9" Type="http://schemas.openxmlformats.org/officeDocument/2006/relationships/image" Target="../media/image6.png"/><Relationship Id="rId14" Type="http://schemas.openxmlformats.org/officeDocument/2006/relationships/image" Target="../media/image11.jpeg"/><Relationship Id="rId22"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1" name="TextBox 80"/>
          <p:cNvSpPr txBox="1"/>
          <p:nvPr/>
        </p:nvSpPr>
        <p:spPr>
          <a:xfrm>
            <a:off x="533401" y="13327559"/>
            <a:ext cx="1981199" cy="769441"/>
          </a:xfrm>
          <a:prstGeom prst="rect">
            <a:avLst/>
          </a:prstGeom>
          <a:noFill/>
        </p:spPr>
        <p:txBody>
          <a:bodyPr wrap="square" rtlCol="0">
            <a:spAutoFit/>
          </a:bodyPr>
          <a:lstStyle/>
          <a:p>
            <a:r>
              <a:rPr lang="en-US" sz="4400" dirty="0">
                <a:solidFill>
                  <a:schemeClr val="bg1"/>
                </a:solidFill>
              </a:rPr>
              <a:t>Thesis:</a:t>
            </a:r>
          </a:p>
        </p:txBody>
      </p:sp>
      <p:sp>
        <p:nvSpPr>
          <p:cNvPr id="83" name="TextBox 82"/>
          <p:cNvSpPr txBox="1"/>
          <p:nvPr/>
        </p:nvSpPr>
        <p:spPr>
          <a:xfrm>
            <a:off x="3687572" y="13944600"/>
            <a:ext cx="8135586" cy="6001643"/>
          </a:xfrm>
          <a:prstGeom prst="rect">
            <a:avLst/>
          </a:prstGeom>
          <a:noFill/>
        </p:spPr>
        <p:txBody>
          <a:bodyPr wrap="square" rtlCol="0">
            <a:spAutoFit/>
          </a:bodyPr>
          <a:lstStyle/>
          <a:p>
            <a:r>
              <a:rPr lang="en-US" sz="2400" dirty="0">
                <a:solidFill>
                  <a:schemeClr val="bg1"/>
                </a:solidFill>
                <a:latin typeface="Cambria" charset="0"/>
                <a:ea typeface="Cambria" charset="0"/>
                <a:cs typeface="Cambria" charset="0"/>
              </a:rPr>
              <a:t>In Palazzo Pubblico, a municipal building in the medieval Italian city-state of Siena, is the fresco series </a:t>
            </a:r>
            <a:r>
              <a:rPr lang="en-US" sz="2400" i="1" dirty="0">
                <a:solidFill>
                  <a:schemeClr val="bg1"/>
                </a:solidFill>
                <a:latin typeface="Cambria" charset="0"/>
                <a:ea typeface="Cambria" charset="0"/>
                <a:cs typeface="Cambria" charset="0"/>
              </a:rPr>
              <a:t>The Allegory of Good and Bad Government</a:t>
            </a:r>
            <a:r>
              <a:rPr lang="en-US" sz="2400" dirty="0">
                <a:solidFill>
                  <a:schemeClr val="bg1"/>
                </a:solidFill>
                <a:latin typeface="Cambria" charset="0"/>
                <a:ea typeface="Cambria" charset="0"/>
                <a:cs typeface="Cambria" charset="0"/>
              </a:rPr>
              <a:t> (1339) by Ambrogio Lorenzetti. It was meant to inspire Siena’s civic leaders to govern justly. Traditionally celebrated for its secular subject matter, many scholars have attempted to decode its various allegories and delve deeper into the piece’s meaning and symbolism. As thought provoking as these interpretations are, there is a critical object that has been regularly ignored in the literature. Small and easily overlooked, a solitary birdcage hangs above the classroom in the center of the </a:t>
            </a:r>
            <a:r>
              <a:rPr lang="en-US" sz="2400" i="1" dirty="0">
                <a:solidFill>
                  <a:schemeClr val="bg1"/>
                </a:solidFill>
                <a:latin typeface="Cambria" charset="0"/>
                <a:ea typeface="Cambria" charset="0"/>
                <a:cs typeface="Cambria" charset="0"/>
              </a:rPr>
              <a:t>Effects of Good Government</a:t>
            </a:r>
            <a:r>
              <a:rPr lang="en-US" sz="2400" dirty="0">
                <a:solidFill>
                  <a:schemeClr val="bg1"/>
                </a:solidFill>
                <a:latin typeface="Cambria" charset="0"/>
                <a:ea typeface="Cambria" charset="0"/>
                <a:cs typeface="Cambria" charset="0"/>
              </a:rPr>
              <a:t> fresco. Through its representation of containment and captivity, this birdcage functions as a signifier of submission to the city of Siena in </a:t>
            </a:r>
            <a:r>
              <a:rPr lang="en-US" sz="2400" dirty="0">
                <a:solidFill>
                  <a:srgbClr val="C0504D"/>
                </a:solidFill>
                <a:latin typeface="Cambria" charset="0"/>
                <a:ea typeface="Cambria" charset="0"/>
                <a:cs typeface="Cambria" charset="0"/>
              </a:rPr>
              <a:t>religious</a:t>
            </a:r>
            <a:r>
              <a:rPr lang="en-US" sz="2400" dirty="0">
                <a:solidFill>
                  <a:schemeClr val="bg1"/>
                </a:solidFill>
                <a:latin typeface="Cambria" charset="0"/>
                <a:ea typeface="Cambria" charset="0"/>
                <a:cs typeface="Cambria" charset="0"/>
              </a:rPr>
              <a:t>, </a:t>
            </a:r>
            <a:r>
              <a:rPr lang="en-US" sz="2400" dirty="0">
                <a:solidFill>
                  <a:srgbClr val="00B0F0"/>
                </a:solidFill>
                <a:latin typeface="Cambria" charset="0"/>
                <a:ea typeface="Cambria" charset="0"/>
                <a:cs typeface="Cambria" charset="0"/>
              </a:rPr>
              <a:t>cultural</a:t>
            </a:r>
            <a:r>
              <a:rPr lang="en-US" sz="2400" dirty="0">
                <a:solidFill>
                  <a:schemeClr val="bg1"/>
                </a:solidFill>
                <a:latin typeface="Cambria" charset="0"/>
                <a:ea typeface="Cambria" charset="0"/>
                <a:cs typeface="Cambria" charset="0"/>
              </a:rPr>
              <a:t>, and </a:t>
            </a:r>
            <a:r>
              <a:rPr lang="en-US" sz="2400" dirty="0">
                <a:solidFill>
                  <a:srgbClr val="92D050"/>
                </a:solidFill>
                <a:latin typeface="Cambria" charset="0"/>
                <a:ea typeface="Cambria" charset="0"/>
                <a:cs typeface="Cambria" charset="0"/>
              </a:rPr>
              <a:t>civic</a:t>
            </a:r>
            <a:r>
              <a:rPr lang="en-US" sz="2400" dirty="0">
                <a:solidFill>
                  <a:schemeClr val="bg1"/>
                </a:solidFill>
                <a:latin typeface="Cambria" charset="0"/>
                <a:ea typeface="Cambria" charset="0"/>
                <a:cs typeface="Cambria" charset="0"/>
              </a:rPr>
              <a:t> contexts. Thus, the birdcage becomes its own allegory, a visual synecdoche or microcosm, that echoes </a:t>
            </a:r>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771" y="14173200"/>
            <a:ext cx="2729229" cy="5128454"/>
          </a:xfrm>
          <a:prstGeom prst="rect">
            <a:avLst/>
          </a:prstGeom>
        </p:spPr>
      </p:pic>
      <p:pic>
        <p:nvPicPr>
          <p:cNvPr id="55" name="Picture 54"/>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5925800" y="3338577"/>
            <a:ext cx="20641471" cy="9723133"/>
          </a:xfrm>
          <a:prstGeom prst="rect">
            <a:avLst/>
          </a:prstGeom>
        </p:spPr>
      </p:pic>
      <p:graphicFrame>
        <p:nvGraphicFramePr>
          <p:cNvPr id="44" name="2 Columns" hidden="1">
            <a:extLst>
              <a:ext uri="{FF2B5EF4-FFF2-40B4-BE49-F238E27FC236}">
                <a16:creationId xmlns:a16="http://schemas.microsoft.com/office/drawing/2014/main" id="{59AFD819-B1F4-4147-8B7C-9DAED5F68838}"/>
              </a:ext>
            </a:extLst>
          </p:cNvPr>
          <p:cNvGraphicFramePr>
            <a:graphicFrameLocks noGrp="1"/>
          </p:cNvGraphicFramePr>
          <p:nvPr>
            <p:extLst>
              <p:ext uri="{D42A27DB-BD31-4B8C-83A1-F6EECF244321}">
                <p14:modId xmlns:p14="http://schemas.microsoft.com/office/powerpoint/2010/main" val="1567598834"/>
              </p:ext>
            </p:extLst>
          </p:nvPr>
        </p:nvGraphicFramePr>
        <p:xfrm>
          <a:off x="914400" y="8576"/>
          <a:ext cx="34747200" cy="29252224"/>
        </p:xfrm>
        <a:graphic>
          <a:graphicData uri="http://schemas.openxmlformats.org/drawingml/2006/table">
            <a:tbl>
              <a:tblPr firstRow="1" bandRow="1">
                <a:tableStyleId>{5C22544A-7EE6-4342-B048-85BDC9FD1C3A}</a:tableStyleId>
              </a:tblPr>
              <a:tblGrid>
                <a:gridCol w="17373600">
                  <a:extLst>
                    <a:ext uri="{9D8B030D-6E8A-4147-A177-3AD203B41FA5}">
                      <a16:colId xmlns:a16="http://schemas.microsoft.com/office/drawing/2014/main" val="3330784000"/>
                    </a:ext>
                  </a:extLst>
                </a:gridCol>
                <a:gridCol w="17373600">
                  <a:extLst>
                    <a:ext uri="{9D8B030D-6E8A-4147-A177-3AD203B41FA5}">
                      <a16:colId xmlns:a16="http://schemas.microsoft.com/office/drawing/2014/main" val="3252667576"/>
                    </a:ext>
                  </a:extLst>
                </a:gridCol>
              </a:tblGrid>
              <a:tr h="29252224">
                <a:tc>
                  <a:txBody>
                    <a:bodyPr/>
                    <a:lstStyle/>
                    <a:p>
                      <a:endParaRPr lang="en-US" dirty="0"/>
                    </a:p>
                  </a:txBody>
                  <a:tcPr>
                    <a:lnL w="12700" cap="flat" cmpd="sng" algn="ctr">
                      <a:no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5858156"/>
                  </a:ext>
                </a:extLst>
              </a:tr>
            </a:tbl>
          </a:graphicData>
        </a:graphic>
      </p:graphicFrame>
      <p:graphicFrame>
        <p:nvGraphicFramePr>
          <p:cNvPr id="43" name="3 Columns" hidden="1">
            <a:extLst>
              <a:ext uri="{FF2B5EF4-FFF2-40B4-BE49-F238E27FC236}">
                <a16:creationId xmlns:a16="http://schemas.microsoft.com/office/drawing/2014/main" id="{3870E882-2A03-A648-BCE8-10D8B61C409A}"/>
              </a:ext>
            </a:extLst>
          </p:cNvPr>
          <p:cNvGraphicFramePr>
            <a:graphicFrameLocks noGrp="1"/>
          </p:cNvGraphicFramePr>
          <p:nvPr>
            <p:extLst>
              <p:ext uri="{D42A27DB-BD31-4B8C-83A1-F6EECF244321}">
                <p14:modId xmlns:p14="http://schemas.microsoft.com/office/powerpoint/2010/main" val="1704632984"/>
              </p:ext>
            </p:extLst>
          </p:nvPr>
        </p:nvGraphicFramePr>
        <p:xfrm>
          <a:off x="900266" y="-2"/>
          <a:ext cx="34772220" cy="29249913"/>
        </p:xfrm>
        <a:graphic>
          <a:graphicData uri="http://schemas.openxmlformats.org/drawingml/2006/table">
            <a:tbl>
              <a:tblPr firstRow="1" bandRow="1">
                <a:tableStyleId>{5C22544A-7EE6-4342-B048-85BDC9FD1C3A}</a:tableStyleId>
              </a:tblPr>
              <a:tblGrid>
                <a:gridCol w="11590740">
                  <a:extLst>
                    <a:ext uri="{9D8B030D-6E8A-4147-A177-3AD203B41FA5}">
                      <a16:colId xmlns:a16="http://schemas.microsoft.com/office/drawing/2014/main" val="3330784000"/>
                    </a:ext>
                  </a:extLst>
                </a:gridCol>
                <a:gridCol w="11590740">
                  <a:extLst>
                    <a:ext uri="{9D8B030D-6E8A-4147-A177-3AD203B41FA5}">
                      <a16:colId xmlns:a16="http://schemas.microsoft.com/office/drawing/2014/main" val="3252667576"/>
                    </a:ext>
                  </a:extLst>
                </a:gridCol>
                <a:gridCol w="11590740">
                  <a:extLst>
                    <a:ext uri="{9D8B030D-6E8A-4147-A177-3AD203B41FA5}">
                      <a16:colId xmlns:a16="http://schemas.microsoft.com/office/drawing/2014/main" val="4047240298"/>
                    </a:ext>
                  </a:extLst>
                </a:gridCol>
              </a:tblGrid>
              <a:tr h="29249913">
                <a:tc>
                  <a:txBody>
                    <a:bodyPr/>
                    <a:lstStyle/>
                    <a:p>
                      <a:endParaRPr lang="en-US" dirty="0"/>
                    </a:p>
                  </a:txBody>
                  <a:tcPr>
                    <a:lnL w="12700" cap="flat" cmpd="sng" algn="ctr">
                      <a:no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5858156"/>
                  </a:ext>
                </a:extLst>
              </a:tr>
            </a:tbl>
          </a:graphicData>
        </a:graphic>
      </p:graphicFrame>
      <p:graphicFrame>
        <p:nvGraphicFramePr>
          <p:cNvPr id="14" name="4 Columns" hidden="1">
            <a:extLst>
              <a:ext uri="{FF2B5EF4-FFF2-40B4-BE49-F238E27FC236}">
                <a16:creationId xmlns:a16="http://schemas.microsoft.com/office/drawing/2014/main" id="{932D0FFE-7547-FC45-AB8D-8FCF34615342}"/>
              </a:ext>
            </a:extLst>
          </p:cNvPr>
          <p:cNvGraphicFramePr>
            <a:graphicFrameLocks noGrp="1"/>
          </p:cNvGraphicFramePr>
          <p:nvPr>
            <p:extLst>
              <p:ext uri="{D42A27DB-BD31-4B8C-83A1-F6EECF244321}">
                <p14:modId xmlns:p14="http://schemas.microsoft.com/office/powerpoint/2010/main" val="4229043665"/>
              </p:ext>
            </p:extLst>
          </p:nvPr>
        </p:nvGraphicFramePr>
        <p:xfrm>
          <a:off x="914400" y="0"/>
          <a:ext cx="34720568" cy="29249913"/>
        </p:xfrm>
        <a:graphic>
          <a:graphicData uri="http://schemas.openxmlformats.org/drawingml/2006/table">
            <a:tbl>
              <a:tblPr firstRow="1" bandRow="1">
                <a:tableStyleId>{5C22544A-7EE6-4342-B048-85BDC9FD1C3A}</a:tableStyleId>
              </a:tblPr>
              <a:tblGrid>
                <a:gridCol w="8680142">
                  <a:extLst>
                    <a:ext uri="{9D8B030D-6E8A-4147-A177-3AD203B41FA5}">
                      <a16:colId xmlns:a16="http://schemas.microsoft.com/office/drawing/2014/main" val="3330784000"/>
                    </a:ext>
                  </a:extLst>
                </a:gridCol>
                <a:gridCol w="8680142">
                  <a:extLst>
                    <a:ext uri="{9D8B030D-6E8A-4147-A177-3AD203B41FA5}">
                      <a16:colId xmlns:a16="http://schemas.microsoft.com/office/drawing/2014/main" val="3252667576"/>
                    </a:ext>
                  </a:extLst>
                </a:gridCol>
                <a:gridCol w="8680142">
                  <a:extLst>
                    <a:ext uri="{9D8B030D-6E8A-4147-A177-3AD203B41FA5}">
                      <a16:colId xmlns:a16="http://schemas.microsoft.com/office/drawing/2014/main" val="4047240298"/>
                    </a:ext>
                  </a:extLst>
                </a:gridCol>
                <a:gridCol w="8680142">
                  <a:extLst>
                    <a:ext uri="{9D8B030D-6E8A-4147-A177-3AD203B41FA5}">
                      <a16:colId xmlns:a16="http://schemas.microsoft.com/office/drawing/2014/main" val="3365257559"/>
                    </a:ext>
                  </a:extLst>
                </a:gridCol>
              </a:tblGrid>
              <a:tr h="29249913">
                <a:tc>
                  <a:txBody>
                    <a:bodyPr/>
                    <a:lstStyle/>
                    <a:p>
                      <a:endParaRPr lang="en-US" dirty="0"/>
                    </a:p>
                  </a:txBody>
                  <a:tcPr>
                    <a:lnL w="12700" cap="flat" cmpd="sng" algn="ctr">
                      <a:no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5858156"/>
                  </a:ext>
                </a:extLst>
              </a:tr>
            </a:tbl>
          </a:graphicData>
        </a:graphic>
      </p:graphicFrame>
      <p:grpSp>
        <p:nvGrpSpPr>
          <p:cNvPr id="12" name="Logo Horizontal" hidden="1">
            <a:extLst>
              <a:ext uri="{FF2B5EF4-FFF2-40B4-BE49-F238E27FC236}">
                <a16:creationId xmlns:a16="http://schemas.microsoft.com/office/drawing/2014/main" id="{950DC6B6-63C0-BD48-A673-20EF0AA9E26D}"/>
              </a:ext>
            </a:extLst>
          </p:cNvPr>
          <p:cNvGrpSpPr/>
          <p:nvPr/>
        </p:nvGrpSpPr>
        <p:grpSpPr>
          <a:xfrm>
            <a:off x="26657300" y="1162050"/>
            <a:ext cx="9080500" cy="1333500"/>
            <a:chOff x="13747750" y="13963650"/>
            <a:chExt cx="9080500" cy="1333500"/>
          </a:xfrm>
        </p:grpSpPr>
        <p:pic>
          <p:nvPicPr>
            <p:cNvPr id="5" name="Gray" hidden="1">
              <a:extLst>
                <a:ext uri="{FF2B5EF4-FFF2-40B4-BE49-F238E27FC236}">
                  <a16:creationId xmlns:a16="http://schemas.microsoft.com/office/drawing/2014/main" id="{E35BC285-C300-C54D-9175-9A395825C0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747750" y="13970000"/>
              <a:ext cx="9080500" cy="1320800"/>
            </a:xfrm>
            <a:prstGeom prst="rect">
              <a:avLst/>
            </a:prstGeom>
          </p:spPr>
        </p:pic>
        <p:pic>
          <p:nvPicPr>
            <p:cNvPr id="7" name="White">
              <a:extLst>
                <a:ext uri="{FF2B5EF4-FFF2-40B4-BE49-F238E27FC236}">
                  <a16:creationId xmlns:a16="http://schemas.microsoft.com/office/drawing/2014/main" id="{7EF9E062-0B76-A94C-A38F-1E3A55E0FD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747750" y="13963650"/>
              <a:ext cx="9080500" cy="1333500"/>
            </a:xfrm>
            <a:prstGeom prst="rect">
              <a:avLst/>
            </a:prstGeom>
          </p:spPr>
        </p:pic>
        <p:pic>
          <p:nvPicPr>
            <p:cNvPr id="9" name="Blue" hidden="1">
              <a:extLst>
                <a:ext uri="{FF2B5EF4-FFF2-40B4-BE49-F238E27FC236}">
                  <a16:creationId xmlns:a16="http://schemas.microsoft.com/office/drawing/2014/main" id="{BFA8E51F-F78C-E947-A503-782FD65CC0F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747750" y="13970000"/>
              <a:ext cx="9080500" cy="1320800"/>
            </a:xfrm>
            <a:prstGeom prst="rect">
              <a:avLst/>
            </a:prstGeom>
          </p:spPr>
        </p:pic>
        <p:pic>
          <p:nvPicPr>
            <p:cNvPr id="11" name="Black" hidden="1">
              <a:extLst>
                <a:ext uri="{FF2B5EF4-FFF2-40B4-BE49-F238E27FC236}">
                  <a16:creationId xmlns:a16="http://schemas.microsoft.com/office/drawing/2014/main" id="{A0E1E850-0E0C-584B-A8BE-D2F0EB7794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747750" y="13970000"/>
              <a:ext cx="9080500" cy="1320800"/>
            </a:xfrm>
            <a:prstGeom prst="rect">
              <a:avLst/>
            </a:prstGeom>
          </p:spPr>
        </p:pic>
      </p:grpSp>
      <p:grpSp>
        <p:nvGrpSpPr>
          <p:cNvPr id="29" name="Logo Square">
            <a:extLst>
              <a:ext uri="{FF2B5EF4-FFF2-40B4-BE49-F238E27FC236}">
                <a16:creationId xmlns:a16="http://schemas.microsoft.com/office/drawing/2014/main" id="{4766AECB-FB5D-5E42-A0BD-6B7693CE26EC}"/>
              </a:ext>
            </a:extLst>
          </p:cNvPr>
          <p:cNvGrpSpPr/>
          <p:nvPr/>
        </p:nvGrpSpPr>
        <p:grpSpPr>
          <a:xfrm>
            <a:off x="31578434" y="-50277"/>
            <a:ext cx="5303300" cy="3208899"/>
            <a:chOff x="15832326" y="13315950"/>
            <a:chExt cx="4668765" cy="2628900"/>
          </a:xfrm>
        </p:grpSpPr>
        <p:pic>
          <p:nvPicPr>
            <p:cNvPr id="22" name="Gray" hidden="1">
              <a:extLst>
                <a:ext uri="{FF2B5EF4-FFF2-40B4-BE49-F238E27FC236}">
                  <a16:creationId xmlns:a16="http://schemas.microsoft.com/office/drawing/2014/main" id="{881103A2-247B-7F4B-907F-3CDEC49043D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116300" y="13322300"/>
              <a:ext cx="4343400" cy="2616200"/>
            </a:xfrm>
            <a:prstGeom prst="rect">
              <a:avLst/>
            </a:prstGeom>
          </p:spPr>
        </p:pic>
        <p:pic>
          <p:nvPicPr>
            <p:cNvPr id="24" name="Black" hidden="1">
              <a:extLst>
                <a:ext uri="{FF2B5EF4-FFF2-40B4-BE49-F238E27FC236}">
                  <a16:creationId xmlns:a16="http://schemas.microsoft.com/office/drawing/2014/main" id="{FB349601-F962-1049-BFD3-C6DD651A706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116300" y="13315950"/>
              <a:ext cx="4343400" cy="2628900"/>
            </a:xfrm>
            <a:prstGeom prst="rect">
              <a:avLst/>
            </a:prstGeom>
          </p:spPr>
        </p:pic>
        <p:pic>
          <p:nvPicPr>
            <p:cNvPr id="26" name="White">
              <a:extLst>
                <a:ext uri="{FF2B5EF4-FFF2-40B4-BE49-F238E27FC236}">
                  <a16:creationId xmlns:a16="http://schemas.microsoft.com/office/drawing/2014/main" id="{A1195AB3-4727-524A-B6FB-D3A770B757CB}"/>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5832326" y="13633805"/>
              <a:ext cx="4668765" cy="2151221"/>
            </a:xfrm>
            <a:prstGeom prst="rect">
              <a:avLst/>
            </a:prstGeom>
          </p:spPr>
        </p:pic>
        <p:pic>
          <p:nvPicPr>
            <p:cNvPr id="28" name="Blue" hidden="1">
              <a:extLst>
                <a:ext uri="{FF2B5EF4-FFF2-40B4-BE49-F238E27FC236}">
                  <a16:creationId xmlns:a16="http://schemas.microsoft.com/office/drawing/2014/main" id="{C435DB93-26DE-6745-A0A0-76FDDD33D18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116300" y="13322300"/>
              <a:ext cx="4343400" cy="2616200"/>
            </a:xfrm>
            <a:prstGeom prst="rect">
              <a:avLst/>
            </a:prstGeom>
          </p:spPr>
        </p:pic>
      </p:grpSp>
      <p:sp>
        <p:nvSpPr>
          <p:cNvPr id="37" name="Title Only" hidden="1">
            <a:extLst>
              <a:ext uri="{FF2B5EF4-FFF2-40B4-BE49-F238E27FC236}">
                <a16:creationId xmlns:a16="http://schemas.microsoft.com/office/drawing/2014/main" id="{90451287-5A60-E24B-BAF2-026AF2D40FA1}"/>
              </a:ext>
            </a:extLst>
          </p:cNvPr>
          <p:cNvSpPr/>
          <p:nvPr/>
        </p:nvSpPr>
        <p:spPr>
          <a:xfrm>
            <a:off x="914400" y="0"/>
            <a:ext cx="26764723" cy="365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0" b="1" dirty="0">
                <a:solidFill>
                  <a:schemeClr val="bg1"/>
                </a:solidFill>
                <a:latin typeface="Montserrat ExtraBold" pitchFamily="2" charset="77"/>
                <a:ea typeface="Roboto Slab" pitchFamily="2" charset="0"/>
              </a:rPr>
              <a:t>THIS IS A VERY LONG TITLE </a:t>
            </a:r>
          </a:p>
          <a:p>
            <a:r>
              <a:rPr lang="en-US" sz="10000" b="1" dirty="0">
                <a:solidFill>
                  <a:schemeClr val="bg1"/>
                </a:solidFill>
                <a:latin typeface="Montserrat ExtraBold" pitchFamily="2" charset="77"/>
                <a:ea typeface="Roboto Slab" pitchFamily="2" charset="0"/>
              </a:rPr>
              <a:t>THAT DOES NOT HAVE A SUBTITLE</a:t>
            </a:r>
          </a:p>
        </p:txBody>
      </p:sp>
      <p:grpSp>
        <p:nvGrpSpPr>
          <p:cNvPr id="54" name="Padding" hidden="1">
            <a:extLst>
              <a:ext uri="{FF2B5EF4-FFF2-40B4-BE49-F238E27FC236}">
                <a16:creationId xmlns:a16="http://schemas.microsoft.com/office/drawing/2014/main" id="{86414766-4DE6-0740-9176-F193EB419C73}"/>
              </a:ext>
            </a:extLst>
          </p:cNvPr>
          <p:cNvGrpSpPr/>
          <p:nvPr/>
        </p:nvGrpSpPr>
        <p:grpSpPr>
          <a:xfrm>
            <a:off x="0" y="8577"/>
            <a:ext cx="36576000" cy="29260800"/>
            <a:chOff x="0" y="0"/>
            <a:chExt cx="36576000" cy="29260800"/>
          </a:xfrm>
        </p:grpSpPr>
        <p:sp>
          <p:nvSpPr>
            <p:cNvPr id="6" name="$ 1 V">
              <a:extLst>
                <a:ext uri="{FF2B5EF4-FFF2-40B4-BE49-F238E27FC236}">
                  <a16:creationId xmlns:a16="http://schemas.microsoft.com/office/drawing/2014/main" id="{0E7B82AB-2020-3A4C-8DE9-C1A74F323656}"/>
                </a:ext>
              </a:extLst>
            </p:cNvPr>
            <p:cNvSpPr/>
            <p:nvPr/>
          </p:nvSpPr>
          <p:spPr>
            <a:xfrm>
              <a:off x="0" y="0"/>
              <a:ext cx="914400" cy="292608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 1 V">
              <a:extLst>
                <a:ext uri="{FF2B5EF4-FFF2-40B4-BE49-F238E27FC236}">
                  <a16:creationId xmlns:a16="http://schemas.microsoft.com/office/drawing/2014/main" id="{2407EB0E-6F56-A94A-ADAC-8642F2E340EC}"/>
                </a:ext>
              </a:extLst>
            </p:cNvPr>
            <p:cNvSpPr/>
            <p:nvPr/>
          </p:nvSpPr>
          <p:spPr>
            <a:xfrm>
              <a:off x="35661600" y="0"/>
              <a:ext cx="914400" cy="292608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 4x4">
              <a:extLst>
                <a:ext uri="{FF2B5EF4-FFF2-40B4-BE49-F238E27FC236}">
                  <a16:creationId xmlns:a16="http://schemas.microsoft.com/office/drawing/2014/main" id="{01024256-0049-A44E-BE42-899B984FABAA}"/>
                </a:ext>
              </a:extLst>
            </p:cNvPr>
            <p:cNvSpPr/>
            <p:nvPr/>
          </p:nvSpPr>
          <p:spPr>
            <a:xfrm>
              <a:off x="27679124" y="0"/>
              <a:ext cx="3657600" cy="36576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 0.5 H">
              <a:extLst>
                <a:ext uri="{FF2B5EF4-FFF2-40B4-BE49-F238E27FC236}">
                  <a16:creationId xmlns:a16="http://schemas.microsoft.com/office/drawing/2014/main" id="{0546FE48-B379-9143-A32A-DD69A8921957}"/>
                </a:ext>
              </a:extLst>
            </p:cNvPr>
            <p:cNvSpPr/>
            <p:nvPr/>
          </p:nvSpPr>
          <p:spPr>
            <a:xfrm rot="16200000">
              <a:off x="18059400" y="-13944600"/>
              <a:ext cx="457200" cy="347472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 0.5 H">
              <a:extLst>
                <a:ext uri="{FF2B5EF4-FFF2-40B4-BE49-F238E27FC236}">
                  <a16:creationId xmlns:a16="http://schemas.microsoft.com/office/drawing/2014/main" id="{05B8AF8C-A5C2-6248-A8AC-68FAF2621067}"/>
                </a:ext>
              </a:extLst>
            </p:cNvPr>
            <p:cNvSpPr/>
            <p:nvPr/>
          </p:nvSpPr>
          <p:spPr>
            <a:xfrm rot="16200000">
              <a:off x="18052333" y="-17144999"/>
              <a:ext cx="457200" cy="347472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VS Padding" hidden="1">
            <a:extLst>
              <a:ext uri="{FF2B5EF4-FFF2-40B4-BE49-F238E27FC236}">
                <a16:creationId xmlns:a16="http://schemas.microsoft.com/office/drawing/2014/main" id="{90A77DBF-20E5-EF41-A3F1-4EC2C53F9A33}"/>
              </a:ext>
            </a:extLst>
          </p:cNvPr>
          <p:cNvGrpSpPr/>
          <p:nvPr/>
        </p:nvGrpSpPr>
        <p:grpSpPr>
          <a:xfrm>
            <a:off x="26517516" y="15079021"/>
            <a:ext cx="9154970" cy="14190356"/>
            <a:chOff x="26517516" y="15079021"/>
            <a:chExt cx="9154970" cy="14190356"/>
          </a:xfrm>
        </p:grpSpPr>
        <p:sp>
          <p:nvSpPr>
            <p:cNvPr id="49" name="$ 1 V">
              <a:extLst>
                <a:ext uri="{FF2B5EF4-FFF2-40B4-BE49-F238E27FC236}">
                  <a16:creationId xmlns:a16="http://schemas.microsoft.com/office/drawing/2014/main" id="{E870F651-042C-D44F-B83F-3B26C3BCA16A}"/>
                </a:ext>
              </a:extLst>
            </p:cNvPr>
            <p:cNvSpPr/>
            <p:nvPr/>
          </p:nvSpPr>
          <p:spPr>
            <a:xfrm rot="5400000">
              <a:off x="30637801" y="10958736"/>
              <a:ext cx="914400" cy="915497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 1 V">
              <a:extLst>
                <a:ext uri="{FF2B5EF4-FFF2-40B4-BE49-F238E27FC236}">
                  <a16:creationId xmlns:a16="http://schemas.microsoft.com/office/drawing/2014/main" id="{8FF9B718-DC80-5A4C-90AF-F6EA1C076335}"/>
                </a:ext>
              </a:extLst>
            </p:cNvPr>
            <p:cNvSpPr/>
            <p:nvPr/>
          </p:nvSpPr>
          <p:spPr>
            <a:xfrm>
              <a:off x="26517516" y="16002001"/>
              <a:ext cx="914400" cy="13267376"/>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V Student Info">
            <a:extLst>
              <a:ext uri="{FF2B5EF4-FFF2-40B4-BE49-F238E27FC236}">
                <a16:creationId xmlns:a16="http://schemas.microsoft.com/office/drawing/2014/main" id="{B826D9BE-3978-5E4F-A927-10C192345CF4}"/>
              </a:ext>
            </a:extLst>
          </p:cNvPr>
          <p:cNvGrpSpPr/>
          <p:nvPr/>
        </p:nvGrpSpPr>
        <p:grpSpPr>
          <a:xfrm>
            <a:off x="29489400" y="21478468"/>
            <a:ext cx="6324684" cy="7325132"/>
            <a:chOff x="27272278" y="16002000"/>
            <a:chExt cx="8747863" cy="10515602"/>
          </a:xfrm>
        </p:grpSpPr>
        <p:sp>
          <p:nvSpPr>
            <p:cNvPr id="53" name="Rounded Rectangle 52">
              <a:extLst>
                <a:ext uri="{FF2B5EF4-FFF2-40B4-BE49-F238E27FC236}">
                  <a16:creationId xmlns:a16="http://schemas.microsoft.com/office/drawing/2014/main" id="{38336853-7711-784E-A1BC-66B9EC8DAF15}"/>
                </a:ext>
              </a:extLst>
            </p:cNvPr>
            <p:cNvSpPr/>
            <p:nvPr/>
          </p:nvSpPr>
          <p:spPr>
            <a:xfrm>
              <a:off x="27428468" y="16002000"/>
              <a:ext cx="8229599" cy="10515602"/>
            </a:xfrm>
            <a:prstGeom prst="roundRect">
              <a:avLst>
                <a:gd name="adj" fmla="val 10803"/>
              </a:avLst>
            </a:prstGeom>
            <a:solidFill>
              <a:schemeClr val="bg1"/>
            </a:solidFill>
            <a:ln>
              <a:noFill/>
            </a:ln>
            <a:effectLst>
              <a:outerShdw blurRad="546100" dist="50800" dir="8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600B33C0-997A-1D48-BEC6-826DAED063BA}"/>
                </a:ext>
              </a:extLst>
            </p:cNvPr>
            <p:cNvSpPr txBox="1"/>
            <p:nvPr/>
          </p:nvSpPr>
          <p:spPr>
            <a:xfrm>
              <a:off x="27477767" y="22251430"/>
              <a:ext cx="8229598" cy="1063478"/>
            </a:xfrm>
            <a:prstGeom prst="rect">
              <a:avLst/>
            </a:prstGeom>
            <a:noFill/>
          </p:spPr>
          <p:txBody>
            <a:bodyPr wrap="square" lIns="365760" rIns="365760" rtlCol="0">
              <a:spAutoFit/>
            </a:bodyPr>
            <a:lstStyle/>
            <a:p>
              <a:pPr algn="ctr"/>
              <a:r>
                <a:rPr lang="en-US" sz="3600" b="1" dirty="0">
                  <a:solidFill>
                    <a:srgbClr val="172C56"/>
                  </a:solidFill>
                  <a:latin typeface="Gotham Black" pitchFamily="2" charset="0"/>
                  <a:cs typeface="Gotham Black" pitchFamily="2" charset="0"/>
                </a:rPr>
                <a:t>CLARALYN BURT</a:t>
              </a:r>
            </a:p>
          </p:txBody>
        </p:sp>
        <p:sp>
          <p:nvSpPr>
            <p:cNvPr id="30" name="TextBox 29">
              <a:extLst>
                <a:ext uri="{FF2B5EF4-FFF2-40B4-BE49-F238E27FC236}">
                  <a16:creationId xmlns:a16="http://schemas.microsoft.com/office/drawing/2014/main" id="{888F2215-41F0-F04C-88D7-004EA577776E}"/>
                </a:ext>
              </a:extLst>
            </p:cNvPr>
            <p:cNvSpPr txBox="1"/>
            <p:nvPr/>
          </p:nvSpPr>
          <p:spPr>
            <a:xfrm>
              <a:off x="27272278" y="23257719"/>
              <a:ext cx="8747863" cy="2253327"/>
            </a:xfrm>
            <a:prstGeom prst="rect">
              <a:avLst/>
            </a:prstGeom>
            <a:noFill/>
          </p:spPr>
          <p:txBody>
            <a:bodyPr wrap="square" lIns="365760" rIns="365760" rtlCol="0">
              <a:spAutoFit/>
            </a:bodyPr>
            <a:lstStyle/>
            <a:p>
              <a:pPr algn="ctr"/>
              <a:r>
                <a:rPr lang="en-US" sz="3200" dirty="0">
                  <a:solidFill>
                    <a:schemeClr val="tx1">
                      <a:lumMod val="50000"/>
                      <a:lumOff val="50000"/>
                    </a:schemeClr>
                  </a:solidFill>
                  <a:latin typeface="Gotham Light" pitchFamily="2" charset="0"/>
                  <a:cs typeface="Gotham Light" pitchFamily="2" charset="0"/>
                </a:rPr>
                <a:t>ART HISTORY</a:t>
              </a:r>
            </a:p>
            <a:p>
              <a:pPr algn="ctr"/>
              <a:r>
                <a:rPr lang="en-US" sz="3200" dirty="0">
                  <a:solidFill>
                    <a:schemeClr val="tx1">
                      <a:lumMod val="50000"/>
                      <a:lumOff val="50000"/>
                    </a:schemeClr>
                  </a:solidFill>
                  <a:latin typeface="Gotham Light" pitchFamily="2" charset="0"/>
                  <a:cs typeface="Gotham Light" pitchFamily="2" charset="0"/>
                </a:rPr>
                <a:t>ADVISOR</a:t>
              </a:r>
              <a:r>
                <a:rPr lang="en-US" sz="3200">
                  <a:solidFill>
                    <a:schemeClr val="tx1">
                      <a:lumMod val="50000"/>
                      <a:lumOff val="50000"/>
                    </a:schemeClr>
                  </a:solidFill>
                  <a:latin typeface="Gotham Light" pitchFamily="2" charset="0"/>
                  <a:cs typeface="Gotham Light" pitchFamily="2" charset="0"/>
                </a:rPr>
                <a:t>: DR. ELLIOTT </a:t>
              </a:r>
              <a:r>
                <a:rPr lang="en-US" sz="3200" dirty="0">
                  <a:solidFill>
                    <a:schemeClr val="tx1">
                      <a:lumMod val="50000"/>
                      <a:lumOff val="50000"/>
                    </a:schemeClr>
                  </a:solidFill>
                  <a:latin typeface="Gotham Light" pitchFamily="2" charset="0"/>
                  <a:cs typeface="Gotham Light" pitchFamily="2" charset="0"/>
                </a:rPr>
                <a:t>WISE</a:t>
              </a:r>
            </a:p>
            <a:p>
              <a:pPr algn="ctr"/>
              <a:r>
                <a:rPr lang="en-US" sz="3200" dirty="0">
                  <a:solidFill>
                    <a:schemeClr val="tx1">
                      <a:lumMod val="50000"/>
                      <a:lumOff val="50000"/>
                    </a:schemeClr>
                  </a:solidFill>
                  <a:latin typeface="Gotham Light" pitchFamily="2" charset="0"/>
                  <a:cs typeface="Gotham Light" pitchFamily="2" charset="0"/>
                </a:rPr>
                <a:t>APRIL 2018</a:t>
              </a:r>
            </a:p>
          </p:txBody>
        </p:sp>
      </p:grpSp>
      <p:grpSp>
        <p:nvGrpSpPr>
          <p:cNvPr id="16" name="HS Padding" hidden="1">
            <a:extLst>
              <a:ext uri="{FF2B5EF4-FFF2-40B4-BE49-F238E27FC236}">
                <a16:creationId xmlns:a16="http://schemas.microsoft.com/office/drawing/2014/main" id="{BA7B9A87-1B78-074E-B088-502BD1647F03}"/>
              </a:ext>
            </a:extLst>
          </p:cNvPr>
          <p:cNvGrpSpPr/>
          <p:nvPr/>
        </p:nvGrpSpPr>
        <p:grpSpPr>
          <a:xfrm>
            <a:off x="20977672" y="19652565"/>
            <a:ext cx="14694814" cy="9616811"/>
            <a:chOff x="20977672" y="19652565"/>
            <a:chExt cx="14694814" cy="9616811"/>
          </a:xfrm>
        </p:grpSpPr>
        <p:sp>
          <p:nvSpPr>
            <p:cNvPr id="51" name="$ 1 H">
              <a:extLst>
                <a:ext uri="{FF2B5EF4-FFF2-40B4-BE49-F238E27FC236}">
                  <a16:creationId xmlns:a16="http://schemas.microsoft.com/office/drawing/2014/main" id="{528CA66E-0F05-9B44-94E1-E80665FF4558}"/>
                </a:ext>
              </a:extLst>
            </p:cNvPr>
            <p:cNvSpPr/>
            <p:nvPr/>
          </p:nvSpPr>
          <p:spPr>
            <a:xfrm>
              <a:off x="20977672" y="20578097"/>
              <a:ext cx="914400" cy="8691279"/>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 1 H">
              <a:extLst>
                <a:ext uri="{FF2B5EF4-FFF2-40B4-BE49-F238E27FC236}">
                  <a16:creationId xmlns:a16="http://schemas.microsoft.com/office/drawing/2014/main" id="{09AE5D67-EE3B-FA44-8BCC-EFD494F99F30}"/>
                </a:ext>
              </a:extLst>
            </p:cNvPr>
            <p:cNvSpPr/>
            <p:nvPr/>
          </p:nvSpPr>
          <p:spPr>
            <a:xfrm rot="5400000">
              <a:off x="27867879" y="12762358"/>
              <a:ext cx="914400" cy="14694814"/>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H Student Info" hidden="1">
            <a:extLst>
              <a:ext uri="{FF2B5EF4-FFF2-40B4-BE49-F238E27FC236}">
                <a16:creationId xmlns:a16="http://schemas.microsoft.com/office/drawing/2014/main" id="{49A5D45A-B59A-304D-9BA2-1116DE3FD81F}"/>
              </a:ext>
            </a:extLst>
          </p:cNvPr>
          <p:cNvGrpSpPr/>
          <p:nvPr/>
        </p:nvGrpSpPr>
        <p:grpSpPr>
          <a:xfrm>
            <a:off x="21918966" y="20569522"/>
            <a:ext cx="13735566" cy="5943598"/>
            <a:chOff x="6324601" y="14401800"/>
            <a:chExt cx="13735566" cy="5943598"/>
          </a:xfrm>
        </p:grpSpPr>
        <p:grpSp>
          <p:nvGrpSpPr>
            <p:cNvPr id="31" name="Group 30">
              <a:extLst>
                <a:ext uri="{FF2B5EF4-FFF2-40B4-BE49-F238E27FC236}">
                  <a16:creationId xmlns:a16="http://schemas.microsoft.com/office/drawing/2014/main" id="{BDED7EF9-9020-6B48-9F09-E65E7F2FF097}"/>
                </a:ext>
              </a:extLst>
            </p:cNvPr>
            <p:cNvGrpSpPr/>
            <p:nvPr/>
          </p:nvGrpSpPr>
          <p:grpSpPr>
            <a:xfrm rot="16200000">
              <a:off x="10210803" y="10515598"/>
              <a:ext cx="5943598" cy="13716002"/>
              <a:chOff x="27428469" y="15533914"/>
              <a:chExt cx="5943598" cy="13716002"/>
            </a:xfrm>
          </p:grpSpPr>
          <p:sp>
            <p:nvSpPr>
              <p:cNvPr id="33" name="Rounded Rectangle 32">
                <a:extLst>
                  <a:ext uri="{FF2B5EF4-FFF2-40B4-BE49-F238E27FC236}">
                    <a16:creationId xmlns:a16="http://schemas.microsoft.com/office/drawing/2014/main" id="{93164323-4D8B-1A4E-B1AA-38B67A86294D}"/>
                  </a:ext>
                </a:extLst>
              </p:cNvPr>
              <p:cNvSpPr/>
              <p:nvPr/>
            </p:nvSpPr>
            <p:spPr>
              <a:xfrm>
                <a:off x="27428469" y="15533914"/>
                <a:ext cx="5943598" cy="13716002"/>
              </a:xfrm>
              <a:prstGeom prst="roundRect">
                <a:avLst>
                  <a:gd name="adj" fmla="val 10803"/>
                </a:avLst>
              </a:prstGeom>
              <a:solidFill>
                <a:schemeClr val="bg1"/>
              </a:solidFill>
              <a:ln>
                <a:noFill/>
              </a:ln>
              <a:effectLst>
                <a:outerShdw blurRad="546100" dist="50800" dir="8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D2D8FC34-29C2-AC46-BCE3-596E78409DF9}"/>
                  </a:ext>
                </a:extLst>
              </p:cNvPr>
              <p:cNvSpPr/>
              <p:nvPr/>
            </p:nvSpPr>
            <p:spPr>
              <a:xfrm rot="5400000">
                <a:off x="27818042" y="15932061"/>
                <a:ext cx="5164452" cy="5164452"/>
              </a:xfrm>
              <a:prstGeom prst="ellipse">
                <a:avLst/>
              </a:prstGeom>
              <a:blipFill dpi="0" rotWithShape="1">
                <a:blip r:embed="rId1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 name="Group 2">
              <a:extLst>
                <a:ext uri="{FF2B5EF4-FFF2-40B4-BE49-F238E27FC236}">
                  <a16:creationId xmlns:a16="http://schemas.microsoft.com/office/drawing/2014/main" id="{4F7D58AB-E43B-AF4B-A3A7-C1A291FBA550}"/>
                </a:ext>
              </a:extLst>
            </p:cNvPr>
            <p:cNvGrpSpPr/>
            <p:nvPr/>
          </p:nvGrpSpPr>
          <p:grpSpPr>
            <a:xfrm>
              <a:off x="11899698" y="15165302"/>
              <a:ext cx="8160469" cy="4416594"/>
              <a:chOff x="11887199" y="15595580"/>
              <a:chExt cx="8160469" cy="4416594"/>
            </a:xfrm>
          </p:grpSpPr>
          <p:sp>
            <p:nvSpPr>
              <p:cNvPr id="35" name="TextBox 34">
                <a:extLst>
                  <a:ext uri="{FF2B5EF4-FFF2-40B4-BE49-F238E27FC236}">
                    <a16:creationId xmlns:a16="http://schemas.microsoft.com/office/drawing/2014/main" id="{AF286E0F-18B5-B740-9E58-6819299461E1}"/>
                  </a:ext>
                </a:extLst>
              </p:cNvPr>
              <p:cNvSpPr txBox="1"/>
              <p:nvPr/>
            </p:nvSpPr>
            <p:spPr>
              <a:xfrm>
                <a:off x="11887199" y="15595580"/>
                <a:ext cx="8160469" cy="1631216"/>
              </a:xfrm>
              <a:prstGeom prst="rect">
                <a:avLst/>
              </a:prstGeom>
              <a:noFill/>
            </p:spPr>
            <p:txBody>
              <a:bodyPr wrap="square" lIns="365760" rIns="365760" rtlCol="0" anchor="ctr" anchorCtr="0">
                <a:spAutoFit/>
              </a:bodyPr>
              <a:lstStyle/>
              <a:p>
                <a:r>
                  <a:rPr lang="en-US" sz="5000" b="1" dirty="0">
                    <a:solidFill>
                      <a:srgbClr val="172C56"/>
                    </a:solidFill>
                    <a:latin typeface="Gotham Black" pitchFamily="2" charset="0"/>
                    <a:cs typeface="Gotham Black" pitchFamily="2" charset="0"/>
                  </a:rPr>
                  <a:t>JOSUE A. LOPEZ ZEPEDA</a:t>
                </a:r>
              </a:p>
            </p:txBody>
          </p:sp>
          <p:sp>
            <p:nvSpPr>
              <p:cNvPr id="36" name="TextBox 35">
                <a:extLst>
                  <a:ext uri="{FF2B5EF4-FFF2-40B4-BE49-F238E27FC236}">
                    <a16:creationId xmlns:a16="http://schemas.microsoft.com/office/drawing/2014/main" id="{4591E756-91B7-3C4E-A83B-DA0B3E478225}"/>
                  </a:ext>
                </a:extLst>
              </p:cNvPr>
              <p:cNvSpPr txBox="1"/>
              <p:nvPr/>
            </p:nvSpPr>
            <p:spPr>
              <a:xfrm>
                <a:off x="11894266" y="17226796"/>
                <a:ext cx="8146337" cy="2785378"/>
              </a:xfrm>
              <a:prstGeom prst="rect">
                <a:avLst/>
              </a:prstGeom>
              <a:noFill/>
            </p:spPr>
            <p:txBody>
              <a:bodyPr wrap="square" lIns="365760" rIns="365760" rtlCol="0" anchor="ctr" anchorCtr="0">
                <a:spAutoFit/>
              </a:bodyPr>
              <a:lstStyle/>
              <a:p>
                <a:r>
                  <a:rPr lang="en-US" sz="3500" dirty="0">
                    <a:solidFill>
                      <a:schemeClr val="tx1">
                        <a:lumMod val="50000"/>
                        <a:lumOff val="50000"/>
                      </a:schemeClr>
                    </a:solidFill>
                    <a:latin typeface="Gotham Light" pitchFamily="2" charset="0"/>
                    <a:cs typeface="Gotham Light" pitchFamily="2" charset="0"/>
                  </a:rPr>
                  <a:t>FINANCE AND COMPUTER SCIENCE</a:t>
                </a:r>
              </a:p>
              <a:p>
                <a:r>
                  <a:rPr lang="en-US" sz="3500" dirty="0">
                    <a:solidFill>
                      <a:schemeClr val="tx1">
                        <a:lumMod val="50000"/>
                        <a:lumOff val="50000"/>
                      </a:schemeClr>
                    </a:solidFill>
                    <a:latin typeface="Gotham Light" pitchFamily="2" charset="0"/>
                    <a:cs typeface="Gotham Light" pitchFamily="2" charset="0"/>
                  </a:rPr>
                  <a:t>ADVISOR: DR. JOSEPH D. FRANKLIN</a:t>
                </a:r>
              </a:p>
              <a:p>
                <a:r>
                  <a:rPr lang="en-US" sz="3500" dirty="0">
                    <a:solidFill>
                      <a:schemeClr val="tx1">
                        <a:lumMod val="50000"/>
                        <a:lumOff val="50000"/>
                      </a:schemeClr>
                    </a:solidFill>
                    <a:latin typeface="Gotham Light" pitchFamily="2" charset="0"/>
                    <a:cs typeface="Gotham Light" pitchFamily="2" charset="0"/>
                  </a:rPr>
                  <a:t>APRIL 2020</a:t>
                </a:r>
              </a:p>
            </p:txBody>
          </p:sp>
        </p:grpSp>
      </p:grpSp>
      <p:sp>
        <p:nvSpPr>
          <p:cNvPr id="78" name="TextBox 77"/>
          <p:cNvSpPr txBox="1"/>
          <p:nvPr/>
        </p:nvSpPr>
        <p:spPr>
          <a:xfrm>
            <a:off x="5636257" y="1268120"/>
            <a:ext cx="25561293" cy="1306063"/>
          </a:xfrm>
          <a:prstGeom prst="rect">
            <a:avLst/>
          </a:prstGeom>
          <a:noFill/>
        </p:spPr>
        <p:txBody>
          <a:bodyPr wrap="none" rtlCol="0">
            <a:spAutoFit/>
          </a:bodyPr>
          <a:lstStyle/>
          <a:p>
            <a:pPr algn="ctr">
              <a:lnSpc>
                <a:spcPct val="150000"/>
              </a:lnSpc>
            </a:pPr>
            <a:r>
              <a:rPr lang="en-US" sz="6000" dirty="0">
                <a:solidFill>
                  <a:schemeClr val="bg1"/>
                </a:solidFill>
                <a:latin typeface="Cambria" charset="0"/>
                <a:ea typeface="Cambria" charset="0"/>
                <a:cs typeface="Cambria" charset="0"/>
              </a:rPr>
              <a:t>The Birdcage as Signifier in Ambrogio Lorenzetti’s </a:t>
            </a:r>
            <a:r>
              <a:rPr lang="en-US" sz="6000" i="1" dirty="0">
                <a:solidFill>
                  <a:schemeClr val="bg1"/>
                </a:solidFill>
                <a:latin typeface="Cambria" charset="0"/>
                <a:ea typeface="Cambria" charset="0"/>
                <a:cs typeface="Cambria" charset="0"/>
              </a:rPr>
              <a:t>Effects of Good Government</a:t>
            </a:r>
            <a:endParaRPr lang="en-US" sz="6000" dirty="0">
              <a:solidFill>
                <a:schemeClr val="bg1"/>
              </a:solidFill>
              <a:latin typeface="Cambria" charset="0"/>
              <a:ea typeface="Cambria" charset="0"/>
              <a:cs typeface="Cambria" charset="0"/>
            </a:endParaRPr>
          </a:p>
        </p:txBody>
      </p:sp>
      <p:sp>
        <p:nvSpPr>
          <p:cNvPr id="79" name="TextBox 78"/>
          <p:cNvSpPr txBox="1"/>
          <p:nvPr/>
        </p:nvSpPr>
        <p:spPr>
          <a:xfrm>
            <a:off x="14494681" y="360915"/>
            <a:ext cx="8225329" cy="1200329"/>
          </a:xfrm>
          <a:prstGeom prst="rect">
            <a:avLst/>
          </a:prstGeom>
          <a:noFill/>
        </p:spPr>
        <p:txBody>
          <a:bodyPr wrap="none" rtlCol="0">
            <a:spAutoFit/>
          </a:bodyPr>
          <a:lstStyle/>
          <a:p>
            <a:r>
              <a:rPr lang="en-US" sz="7200" dirty="0">
                <a:solidFill>
                  <a:schemeClr val="bg1"/>
                </a:solidFill>
                <a:latin typeface="Cambria" charset="0"/>
                <a:ea typeface="Cambria" charset="0"/>
                <a:cs typeface="Cambria" charset="0"/>
              </a:rPr>
              <a:t>Willing Submission: </a:t>
            </a:r>
          </a:p>
        </p:txBody>
      </p:sp>
      <p:sp>
        <p:nvSpPr>
          <p:cNvPr id="84" name="TextBox 83"/>
          <p:cNvSpPr txBox="1"/>
          <p:nvPr/>
        </p:nvSpPr>
        <p:spPr>
          <a:xfrm>
            <a:off x="20118376" y="26488628"/>
            <a:ext cx="8532739" cy="1938992"/>
          </a:xfrm>
          <a:prstGeom prst="rect">
            <a:avLst/>
          </a:prstGeom>
          <a:noFill/>
        </p:spPr>
        <p:txBody>
          <a:bodyPr wrap="square" rtlCol="0">
            <a:spAutoFit/>
          </a:bodyPr>
          <a:lstStyle/>
          <a:p>
            <a:r>
              <a:rPr lang="en-US" sz="2400" dirty="0">
                <a:solidFill>
                  <a:schemeClr val="bg1"/>
                </a:solidFill>
                <a:latin typeface="Cambria" charset="0"/>
                <a:ea typeface="Cambria" charset="0"/>
                <a:cs typeface="Cambria" charset="0"/>
              </a:rPr>
              <a:t>Using the birdcage as a signifier and with this new focus, Lorenzetti’s depiction of Siena shifts from being a simple civic image meant to inspire just leadership to an intricate portrayal meant to remind the rulers of their obligation to care for the people who willingly submitted to their rule.</a:t>
            </a:r>
          </a:p>
        </p:txBody>
      </p:sp>
      <p:pic>
        <p:nvPicPr>
          <p:cNvPr id="20" name="Picture 19"/>
          <p:cNvPicPr>
            <a:picLocks noChangeAspect="1"/>
          </p:cNvPicPr>
          <p:nvPr/>
        </p:nvPicPr>
        <p:blipFill rotWithShape="1">
          <a:blip r:embed="rId15">
            <a:extLst>
              <a:ext uri="{28A0092B-C50C-407E-A947-70E740481C1C}">
                <a14:useLocalDpi xmlns:a14="http://schemas.microsoft.com/office/drawing/2010/main" val="0"/>
              </a:ext>
            </a:extLst>
          </a:blip>
          <a:srcRect l="4319" t="17312" r="1792" b="30903"/>
          <a:stretch/>
        </p:blipFill>
        <p:spPr>
          <a:xfrm>
            <a:off x="12189859" y="14097000"/>
            <a:ext cx="11769062" cy="5128454"/>
          </a:xfrm>
          <a:prstGeom prst="rect">
            <a:avLst/>
          </a:prstGeom>
        </p:spPr>
      </p:pic>
      <p:pic>
        <p:nvPicPr>
          <p:cNvPr id="21" name="Picture 2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15935" y="22903537"/>
            <a:ext cx="7151430" cy="5124312"/>
          </a:xfrm>
          <a:prstGeom prst="rect">
            <a:avLst/>
          </a:prstGeom>
        </p:spPr>
      </p:pic>
      <p:pic>
        <p:nvPicPr>
          <p:cNvPr id="23" name="Picture 2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5026002" y="22931869"/>
            <a:ext cx="3261998" cy="5067647"/>
          </a:xfrm>
          <a:prstGeom prst="rect">
            <a:avLst/>
          </a:prstGeom>
        </p:spPr>
      </p:pic>
      <p:sp>
        <p:nvSpPr>
          <p:cNvPr id="59" name="TextBox 58"/>
          <p:cNvSpPr txBox="1"/>
          <p:nvPr/>
        </p:nvSpPr>
        <p:spPr>
          <a:xfrm>
            <a:off x="533401" y="22003242"/>
            <a:ext cx="5489200" cy="769441"/>
          </a:xfrm>
          <a:prstGeom prst="rect">
            <a:avLst/>
          </a:prstGeom>
          <a:noFill/>
        </p:spPr>
        <p:txBody>
          <a:bodyPr wrap="square" rtlCol="0">
            <a:spAutoFit/>
          </a:bodyPr>
          <a:lstStyle/>
          <a:p>
            <a:r>
              <a:rPr lang="en-US" sz="4400" dirty="0">
                <a:solidFill>
                  <a:srgbClr val="C0504D"/>
                </a:solidFill>
              </a:rPr>
              <a:t>Religious Context:</a:t>
            </a:r>
          </a:p>
        </p:txBody>
      </p:sp>
      <p:pic>
        <p:nvPicPr>
          <p:cNvPr id="40" name="Picture 39"/>
          <p:cNvPicPr>
            <a:picLocks noChangeAspect="1"/>
          </p:cNvPicPr>
          <p:nvPr/>
        </p:nvPicPr>
        <p:blipFill rotWithShape="1">
          <a:blip r:embed="rId18"/>
          <a:srcRect b="12122"/>
          <a:stretch/>
        </p:blipFill>
        <p:spPr>
          <a:xfrm>
            <a:off x="28898574" y="14181401"/>
            <a:ext cx="7234525" cy="5079411"/>
          </a:xfrm>
          <a:prstGeom prst="rect">
            <a:avLst/>
          </a:prstGeom>
        </p:spPr>
      </p:pic>
      <p:pic>
        <p:nvPicPr>
          <p:cNvPr id="64" name="Picture 63"/>
          <p:cNvPicPr>
            <a:picLocks noChangeAspect="1"/>
          </p:cNvPicPr>
          <p:nvPr/>
        </p:nvPicPr>
        <p:blipFill rotWithShape="1">
          <a:blip r:embed="rId19">
            <a:extLst>
              <a:ext uri="{28A0092B-C50C-407E-A947-70E740481C1C}">
                <a14:useLocalDpi xmlns:a14="http://schemas.microsoft.com/office/drawing/2010/main" val="0"/>
              </a:ext>
            </a:extLst>
          </a:blip>
          <a:srcRect l="15975" b="3367"/>
          <a:stretch/>
        </p:blipFill>
        <p:spPr>
          <a:xfrm>
            <a:off x="24460200" y="14141640"/>
            <a:ext cx="5641563" cy="5142462"/>
          </a:xfrm>
          <a:prstGeom prst="rect">
            <a:avLst/>
          </a:prstGeom>
        </p:spPr>
      </p:pic>
      <p:sp>
        <p:nvSpPr>
          <p:cNvPr id="66" name="TextBox 65"/>
          <p:cNvSpPr txBox="1"/>
          <p:nvPr/>
        </p:nvSpPr>
        <p:spPr>
          <a:xfrm>
            <a:off x="12115800" y="19382720"/>
            <a:ext cx="11843121" cy="2308324"/>
          </a:xfrm>
          <a:prstGeom prst="rect">
            <a:avLst/>
          </a:prstGeom>
          <a:noFill/>
        </p:spPr>
        <p:txBody>
          <a:bodyPr wrap="square" rtlCol="0">
            <a:spAutoFit/>
          </a:bodyPr>
          <a:lstStyle/>
          <a:p>
            <a:r>
              <a:rPr lang="en-US" sz="2400" dirty="0">
                <a:solidFill>
                  <a:schemeClr val="bg1"/>
                </a:solidFill>
                <a:latin typeface="Cambria" charset="0"/>
                <a:ea typeface="Cambria" charset="0"/>
                <a:cs typeface="Cambria" charset="0"/>
              </a:rPr>
              <a:t>There are three frescoes in the room, each with depictions of submission, or lack of submission, that together create a conversation between the images. In this image, Justice hands a rope to Concordia, who hands it to the twenty-four men at the bottom of the piece. They each willingly take hold of the rope, which winds its way up to the enthroned personification of Siena. Thus, Justice, prosperity, the people of Siena, and Siena itself are tied together visually and are submissive and reliant on one another.</a:t>
            </a:r>
          </a:p>
        </p:txBody>
      </p:sp>
      <p:sp>
        <p:nvSpPr>
          <p:cNvPr id="45" name="TextBox 44"/>
          <p:cNvSpPr txBox="1"/>
          <p:nvPr/>
        </p:nvSpPr>
        <p:spPr>
          <a:xfrm>
            <a:off x="535937" y="19769324"/>
            <a:ext cx="11287221" cy="1569660"/>
          </a:xfrm>
          <a:prstGeom prst="rect">
            <a:avLst/>
          </a:prstGeom>
          <a:noFill/>
        </p:spPr>
        <p:txBody>
          <a:bodyPr wrap="square" rtlCol="0">
            <a:spAutoFit/>
          </a:bodyPr>
          <a:lstStyle/>
          <a:p>
            <a:r>
              <a:rPr lang="en-US" sz="2400" dirty="0">
                <a:solidFill>
                  <a:schemeClr val="bg1"/>
                </a:solidFill>
                <a:latin typeface="Cambria" charset="0"/>
                <a:ea typeface="Cambria" charset="0"/>
                <a:cs typeface="Cambria" charset="0"/>
              </a:rPr>
              <a:t>the larger theme of Lorenzetti’s series—finding peace and safety in submission. The fresco cycle is saturated with images of captivity and submission. Political tradition, historical documents, religious practices, and formal characteristics combine to create a more complete interpretation of the work.</a:t>
            </a:r>
          </a:p>
        </p:txBody>
      </p:sp>
      <p:pic>
        <p:nvPicPr>
          <p:cNvPr id="48" name="Picture 47"/>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20000"/>
                    </a14:imgEffect>
                  </a14:imgLayer>
                </a14:imgProps>
              </a:ext>
              <a:ext uri="{28A0092B-C50C-407E-A947-70E740481C1C}">
                <a14:useLocalDpi xmlns:a14="http://schemas.microsoft.com/office/drawing/2010/main" val="0"/>
              </a:ext>
            </a:extLst>
          </a:blip>
          <a:srcRect l="2256"/>
          <a:stretch/>
        </p:blipFill>
        <p:spPr>
          <a:xfrm>
            <a:off x="0" y="3338578"/>
            <a:ext cx="19812000" cy="9767822"/>
          </a:xfrm>
          <a:prstGeom prst="rect">
            <a:avLst/>
          </a:prstGeom>
        </p:spPr>
      </p:pic>
      <p:pic>
        <p:nvPicPr>
          <p:cNvPr id="65" name="Picture 64"/>
          <p:cNvPicPr>
            <a:picLocks noChangeAspect="1"/>
          </p:cNvPicPr>
          <p:nvPr/>
        </p:nvPicPr>
        <p:blipFill rotWithShape="1">
          <a:blip r:embed="rId22" cstate="print">
            <a:extLst>
              <a:ext uri="{28A0092B-C50C-407E-A947-70E740481C1C}">
                <a14:useLocalDpi xmlns:a14="http://schemas.microsoft.com/office/drawing/2010/main" val="0"/>
              </a:ext>
            </a:extLst>
          </a:blip>
          <a:srcRect l="28547" r="9751" b="29092"/>
          <a:stretch/>
        </p:blipFill>
        <p:spPr>
          <a:xfrm>
            <a:off x="30816712" y="21871131"/>
            <a:ext cx="3352750" cy="3852975"/>
          </a:xfrm>
          <a:prstGeom prst="rect">
            <a:avLst/>
          </a:prstGeom>
          <a:effectLst>
            <a:softEdge rad="0"/>
          </a:effectLst>
        </p:spPr>
      </p:pic>
      <p:sp>
        <p:nvSpPr>
          <p:cNvPr id="67" name="TextBox 66"/>
          <p:cNvSpPr txBox="1"/>
          <p:nvPr/>
        </p:nvSpPr>
        <p:spPr>
          <a:xfrm rot="16200000">
            <a:off x="11717461" y="25343509"/>
            <a:ext cx="4999345" cy="369332"/>
          </a:xfrm>
          <a:prstGeom prst="rect">
            <a:avLst/>
          </a:prstGeom>
          <a:noFill/>
        </p:spPr>
        <p:txBody>
          <a:bodyPr wrap="square" rtlCol="0">
            <a:spAutoFit/>
          </a:bodyPr>
          <a:lstStyle/>
          <a:p>
            <a:r>
              <a:rPr lang="en-US" sz="1800" dirty="0">
                <a:solidFill>
                  <a:schemeClr val="bg1"/>
                </a:solidFill>
              </a:rPr>
              <a:t>Simone Martini, </a:t>
            </a:r>
            <a:r>
              <a:rPr lang="en-US" sz="1800" i="1" dirty="0">
                <a:solidFill>
                  <a:schemeClr val="bg1"/>
                </a:solidFill>
              </a:rPr>
              <a:t>Maestà</a:t>
            </a:r>
            <a:r>
              <a:rPr lang="en-US" sz="1800" dirty="0">
                <a:solidFill>
                  <a:schemeClr val="bg1"/>
                </a:solidFill>
              </a:rPr>
              <a:t>, 1311-1317</a:t>
            </a:r>
          </a:p>
        </p:txBody>
      </p:sp>
      <p:sp>
        <p:nvSpPr>
          <p:cNvPr id="69" name="TextBox 68"/>
          <p:cNvSpPr txBox="1"/>
          <p:nvPr/>
        </p:nvSpPr>
        <p:spPr>
          <a:xfrm>
            <a:off x="20116800" y="22788072"/>
            <a:ext cx="8603529" cy="2677656"/>
          </a:xfrm>
          <a:prstGeom prst="rect">
            <a:avLst/>
          </a:prstGeom>
          <a:noFill/>
        </p:spPr>
        <p:txBody>
          <a:bodyPr wrap="square" rtlCol="0">
            <a:spAutoFit/>
          </a:bodyPr>
          <a:lstStyle/>
          <a:p>
            <a:r>
              <a:rPr lang="en-US" sz="2400" dirty="0">
                <a:solidFill>
                  <a:schemeClr val="bg1"/>
                </a:solidFill>
              </a:rPr>
              <a:t>Nobles of the </a:t>
            </a:r>
            <a:r>
              <a:rPr lang="en-US" sz="2400" i="1" dirty="0">
                <a:solidFill>
                  <a:schemeClr val="bg1"/>
                </a:solidFill>
              </a:rPr>
              <a:t>contado</a:t>
            </a:r>
            <a:r>
              <a:rPr lang="en-US" sz="2400" dirty="0">
                <a:solidFill>
                  <a:schemeClr val="bg1"/>
                </a:solidFill>
              </a:rPr>
              <a:t> signed a physical piece of paper called a “document of submission,” wherein they gave away their feudal rights to come under the protection of the city. In exchange, they were given access to hospitals and access to education, among other things. Thus, the placement of the birdcage above a classroom is profound. It signifies one of these documents of submission.</a:t>
            </a:r>
          </a:p>
        </p:txBody>
      </p:sp>
      <p:sp>
        <p:nvSpPr>
          <p:cNvPr id="75" name="TextBox 74"/>
          <p:cNvSpPr txBox="1"/>
          <p:nvPr/>
        </p:nvSpPr>
        <p:spPr>
          <a:xfrm>
            <a:off x="20147276" y="22003242"/>
            <a:ext cx="3722793" cy="769441"/>
          </a:xfrm>
          <a:prstGeom prst="rect">
            <a:avLst/>
          </a:prstGeom>
          <a:noFill/>
        </p:spPr>
        <p:txBody>
          <a:bodyPr wrap="square" rtlCol="0">
            <a:spAutoFit/>
          </a:bodyPr>
          <a:lstStyle/>
          <a:p>
            <a:r>
              <a:rPr lang="en-US" sz="4400" dirty="0">
                <a:solidFill>
                  <a:srgbClr val="92D050"/>
                </a:solidFill>
              </a:rPr>
              <a:t>Civic Context:</a:t>
            </a:r>
          </a:p>
        </p:txBody>
      </p:sp>
      <p:sp>
        <p:nvSpPr>
          <p:cNvPr id="70" name="TextBox 69"/>
          <p:cNvSpPr txBox="1"/>
          <p:nvPr/>
        </p:nvSpPr>
        <p:spPr>
          <a:xfrm>
            <a:off x="524191" y="22857386"/>
            <a:ext cx="6105209" cy="5262979"/>
          </a:xfrm>
          <a:prstGeom prst="rect">
            <a:avLst/>
          </a:prstGeom>
          <a:noFill/>
        </p:spPr>
        <p:txBody>
          <a:bodyPr wrap="square" rtlCol="0">
            <a:spAutoFit/>
          </a:bodyPr>
          <a:lstStyle/>
          <a:p>
            <a:r>
              <a:rPr lang="en-US" sz="2400" dirty="0">
                <a:solidFill>
                  <a:schemeClr val="bg1"/>
                </a:solidFill>
              </a:rPr>
              <a:t>Willing submission is a theme that pervades Christian theology. The city of Siena believed Mary was their personal </a:t>
            </a:r>
            <a:r>
              <a:rPr lang="en-US" sz="2400" dirty="0" err="1">
                <a:solidFill>
                  <a:schemeClr val="bg1"/>
                </a:solidFill>
              </a:rPr>
              <a:t>proctectorate</a:t>
            </a:r>
            <a:r>
              <a:rPr lang="en-US" sz="2400" dirty="0">
                <a:solidFill>
                  <a:schemeClr val="bg1"/>
                </a:solidFill>
              </a:rPr>
              <a:t>. They even placed the city keys on the altar as a sign of their dedication to her, in effect “locking” themselves into her care. In Martini’s </a:t>
            </a:r>
            <a:r>
              <a:rPr lang="en-US" sz="2400" i="1" dirty="0">
                <a:solidFill>
                  <a:schemeClr val="bg1"/>
                </a:solidFill>
              </a:rPr>
              <a:t>Maestà</a:t>
            </a:r>
            <a:r>
              <a:rPr lang="en-US" sz="2400" dirty="0">
                <a:solidFill>
                  <a:schemeClr val="bg1"/>
                </a:solidFill>
              </a:rPr>
              <a:t>, she sits on a cage-like throne, the cushion of which is decorated with birds, creating a visual association between birds, Mary, and the idea of submission. Also, the Christ Child is often depicted holding a bird, like in Lorenzetti’s </a:t>
            </a:r>
            <a:r>
              <a:rPr lang="en-US" sz="2400" i="1" dirty="0">
                <a:solidFill>
                  <a:schemeClr val="bg1"/>
                </a:solidFill>
              </a:rPr>
              <a:t>Maestà </a:t>
            </a:r>
            <a:r>
              <a:rPr lang="en-US" sz="2400" dirty="0">
                <a:solidFill>
                  <a:schemeClr val="bg1"/>
                </a:solidFill>
              </a:rPr>
              <a:t>image. The bird represented Christ’s Passion and His willingness to sacrifice for the sins of the world. </a:t>
            </a:r>
          </a:p>
        </p:txBody>
      </p:sp>
      <p:sp>
        <p:nvSpPr>
          <p:cNvPr id="77" name="TextBox 76"/>
          <p:cNvSpPr txBox="1"/>
          <p:nvPr/>
        </p:nvSpPr>
        <p:spPr>
          <a:xfrm>
            <a:off x="12113000" y="13332338"/>
            <a:ext cx="5489200" cy="769441"/>
          </a:xfrm>
          <a:prstGeom prst="rect">
            <a:avLst/>
          </a:prstGeom>
          <a:noFill/>
        </p:spPr>
        <p:txBody>
          <a:bodyPr wrap="square" rtlCol="0">
            <a:spAutoFit/>
          </a:bodyPr>
          <a:lstStyle/>
          <a:p>
            <a:r>
              <a:rPr lang="en-US" sz="4400" dirty="0">
                <a:solidFill>
                  <a:srgbClr val="00B0F0"/>
                </a:solidFill>
              </a:rPr>
              <a:t>Cultural Context:</a:t>
            </a:r>
          </a:p>
        </p:txBody>
      </p:sp>
      <p:sp>
        <p:nvSpPr>
          <p:cNvPr id="80" name="TextBox 79"/>
          <p:cNvSpPr txBox="1"/>
          <p:nvPr/>
        </p:nvSpPr>
        <p:spPr>
          <a:xfrm>
            <a:off x="24384000" y="19466892"/>
            <a:ext cx="11749099" cy="1938992"/>
          </a:xfrm>
          <a:prstGeom prst="rect">
            <a:avLst/>
          </a:prstGeom>
          <a:noFill/>
        </p:spPr>
        <p:txBody>
          <a:bodyPr wrap="square" rtlCol="0">
            <a:spAutoFit/>
          </a:bodyPr>
          <a:lstStyle/>
          <a:p>
            <a:r>
              <a:rPr lang="en-US" sz="2400" dirty="0">
                <a:solidFill>
                  <a:schemeClr val="bg1"/>
                </a:solidFill>
                <a:latin typeface="Cambria" charset="0"/>
                <a:ea typeface="Cambria" charset="0"/>
                <a:cs typeface="Cambria" charset="0"/>
              </a:rPr>
              <a:t>In this image, we see the consequences of not willingly submitting to Siena’s rule. Tyranny reigns and the city streets are dangerous. The only figure in captivity is the allegorical Justice, who sits bound at Tyranny’s feet. There is no peace and prosperity in the city. The visual lesson is clear, the people must be the one to submit themselves to the city if peace and prosperity will exist.</a:t>
            </a:r>
          </a:p>
        </p:txBody>
      </p:sp>
      <p:sp>
        <p:nvSpPr>
          <p:cNvPr id="82" name="TextBox 81"/>
          <p:cNvSpPr txBox="1"/>
          <p:nvPr/>
        </p:nvSpPr>
        <p:spPr>
          <a:xfrm>
            <a:off x="20144934" y="25711103"/>
            <a:ext cx="4297001" cy="769441"/>
          </a:xfrm>
          <a:prstGeom prst="rect">
            <a:avLst/>
          </a:prstGeom>
          <a:noFill/>
        </p:spPr>
        <p:txBody>
          <a:bodyPr wrap="square" rtlCol="0">
            <a:spAutoFit/>
          </a:bodyPr>
          <a:lstStyle/>
          <a:p>
            <a:r>
              <a:rPr lang="en-US" sz="4400" dirty="0">
                <a:solidFill>
                  <a:schemeClr val="bg1"/>
                </a:solidFill>
              </a:rPr>
              <a:t>Conclusion:</a:t>
            </a:r>
          </a:p>
        </p:txBody>
      </p:sp>
      <p:sp>
        <p:nvSpPr>
          <p:cNvPr id="88" name="TextBox 87"/>
          <p:cNvSpPr txBox="1"/>
          <p:nvPr/>
        </p:nvSpPr>
        <p:spPr>
          <a:xfrm rot="16200000">
            <a:off x="15972994" y="25403607"/>
            <a:ext cx="4999345" cy="369332"/>
          </a:xfrm>
          <a:prstGeom prst="rect">
            <a:avLst/>
          </a:prstGeom>
          <a:noFill/>
        </p:spPr>
        <p:txBody>
          <a:bodyPr wrap="square" rtlCol="0">
            <a:spAutoFit/>
          </a:bodyPr>
          <a:lstStyle/>
          <a:p>
            <a:r>
              <a:rPr lang="en-US" sz="1800" dirty="0">
                <a:solidFill>
                  <a:schemeClr val="bg1"/>
                </a:solidFill>
              </a:rPr>
              <a:t>A. Lorenzetti, </a:t>
            </a:r>
            <a:r>
              <a:rPr lang="en-US" sz="1800" i="1" dirty="0">
                <a:solidFill>
                  <a:schemeClr val="bg1"/>
                </a:solidFill>
              </a:rPr>
              <a:t>Maestà</a:t>
            </a:r>
            <a:r>
              <a:rPr lang="en-US" sz="1800" dirty="0">
                <a:solidFill>
                  <a:schemeClr val="bg1"/>
                </a:solidFill>
              </a:rPr>
              <a:t>, 1337-1338</a:t>
            </a:r>
          </a:p>
        </p:txBody>
      </p:sp>
      <p:sp>
        <p:nvSpPr>
          <p:cNvPr id="90" name="TextBox 89"/>
          <p:cNvSpPr txBox="1"/>
          <p:nvPr/>
        </p:nvSpPr>
        <p:spPr>
          <a:xfrm rot="16200000">
            <a:off x="21195745" y="16219087"/>
            <a:ext cx="5831443" cy="338554"/>
          </a:xfrm>
          <a:prstGeom prst="rect">
            <a:avLst/>
          </a:prstGeom>
          <a:noFill/>
        </p:spPr>
        <p:txBody>
          <a:bodyPr wrap="square" rtlCol="0">
            <a:spAutoFit/>
          </a:bodyPr>
          <a:lstStyle/>
          <a:p>
            <a:r>
              <a:rPr lang="en-US" sz="1600" dirty="0">
                <a:solidFill>
                  <a:schemeClr val="bg1"/>
                </a:solidFill>
              </a:rPr>
              <a:t>A. Lorenzetti, </a:t>
            </a:r>
            <a:r>
              <a:rPr lang="en-US" sz="1600" i="1" dirty="0">
                <a:solidFill>
                  <a:schemeClr val="bg1"/>
                </a:solidFill>
              </a:rPr>
              <a:t>The Allegory of Good Government, </a:t>
            </a:r>
            <a:r>
              <a:rPr lang="en-US" sz="1600" dirty="0">
                <a:solidFill>
                  <a:schemeClr val="bg1"/>
                </a:solidFill>
              </a:rPr>
              <a:t>1338-1339 </a:t>
            </a:r>
          </a:p>
        </p:txBody>
      </p:sp>
      <p:sp>
        <p:nvSpPr>
          <p:cNvPr id="93" name="TextBox 92"/>
          <p:cNvSpPr txBox="1"/>
          <p:nvPr/>
        </p:nvSpPr>
        <p:spPr>
          <a:xfrm rot="16200000">
            <a:off x="33387806" y="16244487"/>
            <a:ext cx="5831443" cy="338554"/>
          </a:xfrm>
          <a:prstGeom prst="rect">
            <a:avLst/>
          </a:prstGeom>
          <a:noFill/>
        </p:spPr>
        <p:txBody>
          <a:bodyPr wrap="square" rtlCol="0">
            <a:spAutoFit/>
          </a:bodyPr>
          <a:lstStyle/>
          <a:p>
            <a:r>
              <a:rPr lang="en-US" sz="1600" dirty="0">
                <a:solidFill>
                  <a:schemeClr val="bg1"/>
                </a:solidFill>
              </a:rPr>
              <a:t>A. Lorenzetti, </a:t>
            </a:r>
            <a:r>
              <a:rPr lang="en-US" sz="1600" i="1" dirty="0">
                <a:solidFill>
                  <a:schemeClr val="bg1"/>
                </a:solidFill>
              </a:rPr>
              <a:t>The Effects of Bad Government, </a:t>
            </a:r>
            <a:r>
              <a:rPr lang="en-US" sz="1600" dirty="0">
                <a:solidFill>
                  <a:schemeClr val="bg1"/>
                </a:solidFill>
              </a:rPr>
              <a:t>1338-1339 </a:t>
            </a:r>
          </a:p>
        </p:txBody>
      </p:sp>
      <p:sp>
        <p:nvSpPr>
          <p:cNvPr id="94" name="TextBox 93"/>
          <p:cNvSpPr txBox="1"/>
          <p:nvPr/>
        </p:nvSpPr>
        <p:spPr>
          <a:xfrm>
            <a:off x="31612701" y="13098513"/>
            <a:ext cx="5831443" cy="338554"/>
          </a:xfrm>
          <a:prstGeom prst="rect">
            <a:avLst/>
          </a:prstGeom>
          <a:noFill/>
        </p:spPr>
        <p:txBody>
          <a:bodyPr wrap="square" rtlCol="0">
            <a:spAutoFit/>
          </a:bodyPr>
          <a:lstStyle/>
          <a:p>
            <a:r>
              <a:rPr lang="en-US" sz="1600" dirty="0">
                <a:solidFill>
                  <a:schemeClr val="bg1"/>
                </a:solidFill>
              </a:rPr>
              <a:t>A. Lorenzetti, </a:t>
            </a:r>
            <a:r>
              <a:rPr lang="en-US" sz="1600" i="1" dirty="0">
                <a:solidFill>
                  <a:schemeClr val="bg1"/>
                </a:solidFill>
              </a:rPr>
              <a:t>The Effects of Good Government, </a:t>
            </a:r>
            <a:r>
              <a:rPr lang="en-US" sz="1600" dirty="0">
                <a:solidFill>
                  <a:schemeClr val="bg1"/>
                </a:solidFill>
              </a:rPr>
              <a:t>1338-1339 </a:t>
            </a:r>
          </a:p>
        </p:txBody>
      </p:sp>
      <p:grpSp>
        <p:nvGrpSpPr>
          <p:cNvPr id="4" name="Logo Square">
            <a:extLst>
              <a:ext uri="{FF2B5EF4-FFF2-40B4-BE49-F238E27FC236}">
                <a16:creationId xmlns:a16="http://schemas.microsoft.com/office/drawing/2014/main" id="{EC33E53D-C179-1D0D-F258-6339C2AF36FC}"/>
              </a:ext>
            </a:extLst>
          </p:cNvPr>
          <p:cNvGrpSpPr/>
          <p:nvPr/>
        </p:nvGrpSpPr>
        <p:grpSpPr>
          <a:xfrm>
            <a:off x="454246" y="612582"/>
            <a:ext cx="3657600" cy="2743197"/>
            <a:chOff x="16116300" y="13315950"/>
            <a:chExt cx="4343400" cy="2628900"/>
          </a:xfrm>
        </p:grpSpPr>
        <p:pic>
          <p:nvPicPr>
            <p:cNvPr id="17" name="Gray" hidden="1">
              <a:extLst>
                <a:ext uri="{FF2B5EF4-FFF2-40B4-BE49-F238E27FC236}">
                  <a16:creationId xmlns:a16="http://schemas.microsoft.com/office/drawing/2014/main" id="{67E3BFF7-252A-49F1-187B-11DC0540777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116300" y="13322300"/>
              <a:ext cx="4343400" cy="2616200"/>
            </a:xfrm>
            <a:prstGeom prst="rect">
              <a:avLst/>
            </a:prstGeom>
          </p:spPr>
        </p:pic>
        <p:pic>
          <p:nvPicPr>
            <p:cNvPr id="18" name="Black" hidden="1">
              <a:extLst>
                <a:ext uri="{FF2B5EF4-FFF2-40B4-BE49-F238E27FC236}">
                  <a16:creationId xmlns:a16="http://schemas.microsoft.com/office/drawing/2014/main" id="{4CB15A44-7232-8FBB-B196-D8D6DA72060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116300" y="13315950"/>
              <a:ext cx="4343400" cy="2628900"/>
            </a:xfrm>
            <a:prstGeom prst="rect">
              <a:avLst/>
            </a:prstGeom>
          </p:spPr>
        </p:pic>
        <p:pic>
          <p:nvPicPr>
            <p:cNvPr id="19" name="White">
              <a:extLst>
                <a:ext uri="{FF2B5EF4-FFF2-40B4-BE49-F238E27FC236}">
                  <a16:creationId xmlns:a16="http://schemas.microsoft.com/office/drawing/2014/main" id="{AD739CDD-6FA6-CA48-0F4F-FABDD1CBA994}"/>
                </a:ext>
              </a:extLst>
            </p:cNvPr>
            <p:cNvPicPr>
              <a:picLocks noChangeAspect="1"/>
            </p:cNvPicPr>
            <p:nvPr/>
          </p:nvPicPr>
          <p:blipFill>
            <a:blip r:embed="rId23">
              <a:extLst>
                <a:ext uri="{28A0092B-C50C-407E-A947-70E740481C1C}">
                  <a14:useLocalDpi xmlns:a14="http://schemas.microsoft.com/office/drawing/2010/main" val="0"/>
                </a:ext>
              </a:extLst>
            </a:blip>
            <a:srcRect b="30387"/>
            <a:stretch>
              <a:fillRect/>
            </a:stretch>
          </p:blipFill>
          <p:spPr>
            <a:xfrm>
              <a:off x="16116300" y="13322300"/>
              <a:ext cx="4343400" cy="1821229"/>
            </a:xfrm>
            <a:prstGeom prst="rect">
              <a:avLst/>
            </a:prstGeom>
          </p:spPr>
        </p:pic>
        <p:pic>
          <p:nvPicPr>
            <p:cNvPr id="25" name="Blue" hidden="1">
              <a:extLst>
                <a:ext uri="{FF2B5EF4-FFF2-40B4-BE49-F238E27FC236}">
                  <a16:creationId xmlns:a16="http://schemas.microsoft.com/office/drawing/2014/main" id="{7F30C45F-AC45-3CE0-50FE-C4447437DA4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116300" y="13322300"/>
              <a:ext cx="4343400" cy="2616200"/>
            </a:xfrm>
            <a:prstGeom prst="rect">
              <a:avLst/>
            </a:prstGeom>
          </p:spPr>
        </p:pic>
      </p:grpSp>
    </p:spTree>
    <p:extLst>
      <p:ext uri="{BB962C8B-B14F-4D97-AF65-F5344CB8AC3E}">
        <p14:creationId xmlns:p14="http://schemas.microsoft.com/office/powerpoint/2010/main" val="27698753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TotalTime>
  <Words>752</Words>
  <Application>Microsoft Office PowerPoint</Application>
  <PresentationFormat>Custom</PresentationFormat>
  <Paragraphs>30</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Cambria</vt:lpstr>
      <vt:lpstr>Gotham Black</vt:lpstr>
      <vt:lpstr>Gotham Light</vt:lpstr>
      <vt:lpstr>Montserrat ExtraBold</vt:lpstr>
      <vt:lpstr>Office Theme</vt:lpstr>
      <vt:lpstr>PowerPoint Presentation</vt:lpstr>
    </vt:vector>
  </TitlesOfParts>
  <Company>1H74YR1</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susanks</dc:creator>
  <cp:lastModifiedBy>Vika Filimoeatu</cp:lastModifiedBy>
  <cp:revision>67</cp:revision>
  <dcterms:created xsi:type="dcterms:W3CDTF">2014-01-07T15:15:51Z</dcterms:created>
  <dcterms:modified xsi:type="dcterms:W3CDTF">2025-11-20T16:26:00Z</dcterms:modified>
</cp:coreProperties>
</file>